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7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8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8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2" r:id="rId3"/>
    <p:sldId id="292" r:id="rId4"/>
    <p:sldId id="283" r:id="rId5"/>
    <p:sldId id="345" r:id="rId6"/>
    <p:sldId id="309" r:id="rId7"/>
    <p:sldId id="327" r:id="rId8"/>
    <p:sldId id="328" r:id="rId9"/>
    <p:sldId id="329" r:id="rId10"/>
    <p:sldId id="342" r:id="rId11"/>
    <p:sldId id="331" r:id="rId12"/>
    <p:sldId id="310" r:id="rId13"/>
    <p:sldId id="341" r:id="rId14"/>
    <p:sldId id="311" r:id="rId15"/>
    <p:sldId id="332" r:id="rId16"/>
    <p:sldId id="346" r:id="rId17"/>
    <p:sldId id="281" r:id="rId18"/>
    <p:sldId id="333" r:id="rId19"/>
    <p:sldId id="343" r:id="rId20"/>
    <p:sldId id="347" r:id="rId21"/>
    <p:sldId id="337" r:id="rId22"/>
    <p:sldId id="335" r:id="rId23"/>
    <p:sldId id="338" r:id="rId24"/>
    <p:sldId id="344" r:id="rId25"/>
    <p:sldId id="298" r:id="rId26"/>
    <p:sldId id="300" r:id="rId27"/>
    <p:sldId id="308" r:id="rId28"/>
    <p:sldId id="267" r:id="rId29"/>
  </p:sldIdLst>
  <p:sldSz cx="9144000" cy="6858000" type="screen4x3"/>
  <p:notesSz cx="6805613" cy="9939338"/>
  <p:custDataLst>
    <p:tags r:id="rId32"/>
  </p:custDataLst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5">
          <p15:clr>
            <a:srgbClr val="A4A3A4"/>
          </p15:clr>
        </p15:guide>
        <p15:guide id="2" orient="horz" pos="3884">
          <p15:clr>
            <a:srgbClr val="A4A3A4"/>
          </p15:clr>
        </p15:guide>
        <p15:guide id="3" orient="horz" pos="845">
          <p15:clr>
            <a:srgbClr val="A4A3A4"/>
          </p15:clr>
        </p15:guide>
        <p15:guide id="4" orient="horz" pos="2432">
          <p15:clr>
            <a:srgbClr val="A4A3A4"/>
          </p15:clr>
        </p15:guide>
        <p15:guide id="5" orient="horz" pos="119">
          <p15:clr>
            <a:srgbClr val="A4A3A4"/>
          </p15:clr>
        </p15:guide>
        <p15:guide id="6" orient="horz" pos="2296">
          <p15:clr>
            <a:srgbClr val="A4A3A4"/>
          </p15:clr>
        </p15:guide>
        <p15:guide id="7" orient="horz" pos="618">
          <p15:clr>
            <a:srgbClr val="A4A3A4"/>
          </p15:clr>
        </p15:guide>
        <p15:guide id="8" pos="158">
          <p15:clr>
            <a:srgbClr val="A4A3A4"/>
          </p15:clr>
        </p15:guide>
        <p15:guide id="9" pos="5602">
          <p15:clr>
            <a:srgbClr val="A4A3A4"/>
          </p15:clr>
        </p15:guide>
        <p15:guide id="10" pos="2811">
          <p15:clr>
            <a:srgbClr val="A4A3A4"/>
          </p15:clr>
        </p15:guide>
        <p15:guide id="11" pos="2947">
          <p15:clr>
            <a:srgbClr val="A4A3A4"/>
          </p15:clr>
        </p15:guide>
        <p15:guide id="12" pos="1882">
          <p15:clr>
            <a:srgbClr val="A4A3A4"/>
          </p15:clr>
        </p15:guide>
        <p15:guide id="13" pos="2018">
          <p15:clr>
            <a:srgbClr val="A4A3A4"/>
          </p15:clr>
        </p15:guide>
        <p15:guide id="14" pos="3742">
          <p15:clr>
            <a:srgbClr val="A4A3A4"/>
          </p15:clr>
        </p15:guide>
        <p15:guide id="15" pos="38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4"/>
    <a:srgbClr val="757677"/>
    <a:srgbClr val="CCCCCC"/>
    <a:srgbClr val="999999"/>
    <a:srgbClr val="666666"/>
    <a:srgbClr val="EAEAEA"/>
    <a:srgbClr val="000000"/>
    <a:srgbClr val="A01437"/>
    <a:srgbClr val="0068AF"/>
    <a:srgbClr val="A01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5" autoAdjust="0"/>
    <p:restoredTop sz="79264" autoAdjust="0"/>
  </p:normalViewPr>
  <p:slideViewPr>
    <p:cSldViewPr showGuides="1">
      <p:cViewPr varScale="1">
        <p:scale>
          <a:sx n="132" d="100"/>
          <a:sy n="132" d="100"/>
        </p:scale>
        <p:origin x="1020" y="132"/>
      </p:cViewPr>
      <p:guideLst>
        <p:guide orient="horz" pos="3975"/>
        <p:guide orient="horz" pos="3884"/>
        <p:guide orient="horz" pos="845"/>
        <p:guide orient="horz" pos="2432"/>
        <p:guide orient="horz" pos="119"/>
        <p:guide orient="horz" pos="2296"/>
        <p:guide orient="horz" pos="618"/>
        <p:guide pos="158"/>
        <p:guide pos="5602"/>
        <p:guide pos="2811"/>
        <p:guide pos="2947"/>
        <p:guide pos="1882"/>
        <p:guide pos="2018"/>
        <p:guide pos="3742"/>
        <p:guide pos="38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576" y="-84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9.jpe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9E212-828B-4EAB-B1F0-1D8E1E51B16B}" type="doc">
      <dgm:prSet loTypeId="urn:microsoft.com/office/officeart/2005/8/layout/vList3#1" loCatId="list" qsTypeId="urn:microsoft.com/office/officeart/2005/8/quickstyle/simple5" qsCatId="simple" csTypeId="urn:microsoft.com/office/officeart/2005/8/colors/accent1_2" csCatId="accent1" phldr="1"/>
      <dgm:spPr/>
    </dgm:pt>
    <dgm:pt modelId="{B742AC82-294A-496B-8769-A35E3A99CBC5}">
      <dgm:prSet phldrT="[Text]"/>
      <dgm:spPr/>
      <dgm:t>
        <a:bodyPr/>
        <a:lstStyle/>
        <a:p>
          <a:pPr algn="l"/>
          <a:r>
            <a:rPr lang="de-DE" dirty="0" smtClean="0"/>
            <a:t>Welche Rechtsgebiete sind betroffen?</a:t>
          </a:r>
          <a:endParaRPr lang="de-DE" dirty="0"/>
        </a:p>
      </dgm:t>
    </dgm:pt>
    <dgm:pt modelId="{809AB470-C53F-40DD-8C02-7BE82B0502C8}" type="parTrans" cxnId="{93B37CD2-F581-4603-BC38-A52C8EB571C3}">
      <dgm:prSet/>
      <dgm:spPr/>
      <dgm:t>
        <a:bodyPr/>
        <a:lstStyle/>
        <a:p>
          <a:endParaRPr lang="de-DE"/>
        </a:p>
      </dgm:t>
    </dgm:pt>
    <dgm:pt modelId="{D4B85731-FD05-4646-88E8-7DBBC2F1B92B}" type="sibTrans" cxnId="{93B37CD2-F581-4603-BC38-A52C8EB571C3}">
      <dgm:prSet/>
      <dgm:spPr/>
      <dgm:t>
        <a:bodyPr/>
        <a:lstStyle/>
        <a:p>
          <a:endParaRPr lang="de-DE"/>
        </a:p>
      </dgm:t>
    </dgm:pt>
    <dgm:pt modelId="{25EFFBBF-6A92-4E6C-947A-44344419C4CA}">
      <dgm:prSet phldrT="[Text]"/>
      <dgm:spPr/>
      <dgm:t>
        <a:bodyPr/>
        <a:lstStyle/>
        <a:p>
          <a:pPr algn="l"/>
          <a:r>
            <a:rPr lang="de-DE" dirty="0" smtClean="0"/>
            <a:t>Auswirkungen des Eichrechts auf den Ladesäulenausbau</a:t>
          </a:r>
          <a:endParaRPr lang="de-DE" dirty="0"/>
        </a:p>
      </dgm:t>
    </dgm:pt>
    <dgm:pt modelId="{7A0959A5-832A-4EEB-8E1C-E9D55CB3F68F}" type="parTrans" cxnId="{BC0DA300-7836-4146-B12A-312075EC7EE6}">
      <dgm:prSet/>
      <dgm:spPr/>
      <dgm:t>
        <a:bodyPr/>
        <a:lstStyle/>
        <a:p>
          <a:endParaRPr lang="de-DE"/>
        </a:p>
      </dgm:t>
    </dgm:pt>
    <dgm:pt modelId="{290B5456-DFE4-443F-99B6-5099EE3AD21C}" type="sibTrans" cxnId="{BC0DA300-7836-4146-B12A-312075EC7EE6}">
      <dgm:prSet/>
      <dgm:spPr/>
      <dgm:t>
        <a:bodyPr/>
        <a:lstStyle/>
        <a:p>
          <a:endParaRPr lang="de-DE"/>
        </a:p>
      </dgm:t>
    </dgm:pt>
    <dgm:pt modelId="{DE234E92-8347-44F4-B7C1-E445910E4423}">
      <dgm:prSet phldrT="[Text]"/>
      <dgm:spPr/>
      <dgm:t>
        <a:bodyPr/>
        <a:lstStyle/>
        <a:p>
          <a:pPr algn="l"/>
          <a:r>
            <a:rPr lang="de-DE" dirty="0" smtClean="0"/>
            <a:t>Elektromobilität und Netzausbau</a:t>
          </a:r>
          <a:endParaRPr lang="de-DE" dirty="0"/>
        </a:p>
      </dgm:t>
    </dgm:pt>
    <dgm:pt modelId="{2C58DAA8-00E4-4A29-8036-5CDCCC444C79}" type="parTrans" cxnId="{54D14716-9ADB-4A04-BA2B-0C49B4362182}">
      <dgm:prSet/>
      <dgm:spPr/>
      <dgm:t>
        <a:bodyPr/>
        <a:lstStyle/>
        <a:p>
          <a:endParaRPr lang="de-DE"/>
        </a:p>
      </dgm:t>
    </dgm:pt>
    <dgm:pt modelId="{03E0B8EC-AD1E-4CBA-BCA0-ABF25E99FF60}" type="sibTrans" cxnId="{54D14716-9ADB-4A04-BA2B-0C49B4362182}">
      <dgm:prSet/>
      <dgm:spPr/>
      <dgm:t>
        <a:bodyPr/>
        <a:lstStyle/>
        <a:p>
          <a:endParaRPr lang="de-DE"/>
        </a:p>
      </dgm:t>
    </dgm:pt>
    <dgm:pt modelId="{DDDA24C1-9142-41A6-B586-29CF67CB6F43}">
      <dgm:prSet phldrT="[Text]"/>
      <dgm:spPr/>
      <dgm:t>
        <a:bodyPr/>
        <a:lstStyle/>
        <a:p>
          <a:pPr algn="l"/>
          <a:r>
            <a:rPr lang="de-DE" dirty="0" smtClean="0"/>
            <a:t>EU-Winterpaket</a:t>
          </a:r>
          <a:endParaRPr lang="de-DE" dirty="0"/>
        </a:p>
      </dgm:t>
    </dgm:pt>
    <dgm:pt modelId="{C7B95550-CBCC-403A-8470-A52FB228C579}" type="parTrans" cxnId="{B60F34BC-6841-49F2-A5C7-FC31BA3AFA06}">
      <dgm:prSet/>
      <dgm:spPr/>
      <dgm:t>
        <a:bodyPr/>
        <a:lstStyle/>
        <a:p>
          <a:endParaRPr lang="de-DE"/>
        </a:p>
      </dgm:t>
    </dgm:pt>
    <dgm:pt modelId="{7D293BB9-738C-4F26-AD0D-DFECCFFFFBE7}" type="sibTrans" cxnId="{B60F34BC-6841-49F2-A5C7-FC31BA3AFA06}">
      <dgm:prSet/>
      <dgm:spPr/>
      <dgm:t>
        <a:bodyPr/>
        <a:lstStyle/>
        <a:p>
          <a:endParaRPr lang="de-DE"/>
        </a:p>
      </dgm:t>
    </dgm:pt>
    <dgm:pt modelId="{D395B9A4-CC24-4EE2-9F81-F8F0F2131097}" type="pres">
      <dgm:prSet presAssocID="{5EE9E212-828B-4EAB-B1F0-1D8E1E51B16B}" presName="linearFlow" presStyleCnt="0">
        <dgm:presLayoutVars>
          <dgm:dir/>
          <dgm:resizeHandles val="exact"/>
        </dgm:presLayoutVars>
      </dgm:prSet>
      <dgm:spPr/>
    </dgm:pt>
    <dgm:pt modelId="{094245E1-B100-4DB8-A8D4-D704046EC9F6}" type="pres">
      <dgm:prSet presAssocID="{B742AC82-294A-496B-8769-A35E3A99CBC5}" presName="composite" presStyleCnt="0"/>
      <dgm:spPr/>
    </dgm:pt>
    <dgm:pt modelId="{BC4745CA-E4CC-4A33-AD1F-897DBD4DA193}" type="pres">
      <dgm:prSet presAssocID="{B742AC82-294A-496B-8769-A35E3A99CBC5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4B5BDFA9-9974-41BC-A102-E9E6C954059E}" type="pres">
      <dgm:prSet presAssocID="{B742AC82-294A-496B-8769-A35E3A99CBC5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728A548-E2EF-427E-8D9B-99D938DAF1C7}" type="pres">
      <dgm:prSet presAssocID="{D4B85731-FD05-4646-88E8-7DBBC2F1B92B}" presName="spacing" presStyleCnt="0"/>
      <dgm:spPr/>
    </dgm:pt>
    <dgm:pt modelId="{869292D1-A57E-4026-84DA-37907F9238B2}" type="pres">
      <dgm:prSet presAssocID="{25EFFBBF-6A92-4E6C-947A-44344419C4CA}" presName="composite" presStyleCnt="0"/>
      <dgm:spPr/>
    </dgm:pt>
    <dgm:pt modelId="{D0EFE4B8-820C-4D89-B2C7-55AB627DBB0C}" type="pres">
      <dgm:prSet presAssocID="{25EFFBBF-6A92-4E6C-947A-44344419C4CA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8271016-379D-43DA-9571-61940DECB04B}" type="pres">
      <dgm:prSet presAssocID="{25EFFBBF-6A92-4E6C-947A-44344419C4C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76132FD-1940-4952-8973-A85E3ED1DBC8}" type="pres">
      <dgm:prSet presAssocID="{290B5456-DFE4-443F-99B6-5099EE3AD21C}" presName="spacing" presStyleCnt="0"/>
      <dgm:spPr/>
    </dgm:pt>
    <dgm:pt modelId="{71FC5019-2F69-48D9-9A2D-63A84199C303}" type="pres">
      <dgm:prSet presAssocID="{DE234E92-8347-44F4-B7C1-E445910E4423}" presName="composite" presStyleCnt="0"/>
      <dgm:spPr/>
    </dgm:pt>
    <dgm:pt modelId="{F6C11D0D-4372-411F-80C6-99A555E03E79}" type="pres">
      <dgm:prSet presAssocID="{DE234E92-8347-44F4-B7C1-E445910E4423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DDB2ACA-03A4-4831-B27B-07716CC729AC}" type="pres">
      <dgm:prSet presAssocID="{DE234E92-8347-44F4-B7C1-E445910E442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4273322-F281-424D-9C63-C1AD25CB8125}" type="pres">
      <dgm:prSet presAssocID="{03E0B8EC-AD1E-4CBA-BCA0-ABF25E99FF60}" presName="spacing" presStyleCnt="0"/>
      <dgm:spPr/>
    </dgm:pt>
    <dgm:pt modelId="{AF612C82-F5E8-4B01-B109-6F7F379E7616}" type="pres">
      <dgm:prSet presAssocID="{DDDA24C1-9142-41A6-B586-29CF67CB6F43}" presName="composite" presStyleCnt="0"/>
      <dgm:spPr/>
    </dgm:pt>
    <dgm:pt modelId="{DDDEFF6D-FA3D-4A1E-B9D8-496DADC51132}" type="pres">
      <dgm:prSet presAssocID="{DDDA24C1-9142-41A6-B586-29CF67CB6F43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9C02DA34-D7D5-4C06-8772-3FA41613D75E}" type="pres">
      <dgm:prSet presAssocID="{DDDA24C1-9142-41A6-B586-29CF67CB6F43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60F34BC-6841-49F2-A5C7-FC31BA3AFA06}" srcId="{5EE9E212-828B-4EAB-B1F0-1D8E1E51B16B}" destId="{DDDA24C1-9142-41A6-B586-29CF67CB6F43}" srcOrd="3" destOrd="0" parTransId="{C7B95550-CBCC-403A-8470-A52FB228C579}" sibTransId="{7D293BB9-738C-4F26-AD0D-DFECCFFFFBE7}"/>
    <dgm:cxn modelId="{BC0DA300-7836-4146-B12A-312075EC7EE6}" srcId="{5EE9E212-828B-4EAB-B1F0-1D8E1E51B16B}" destId="{25EFFBBF-6A92-4E6C-947A-44344419C4CA}" srcOrd="1" destOrd="0" parTransId="{7A0959A5-832A-4EEB-8E1C-E9D55CB3F68F}" sibTransId="{290B5456-DFE4-443F-99B6-5099EE3AD21C}"/>
    <dgm:cxn modelId="{E69AF1BB-2AC8-4F94-BE00-CBC691102B64}" type="presOf" srcId="{5EE9E212-828B-4EAB-B1F0-1D8E1E51B16B}" destId="{D395B9A4-CC24-4EE2-9F81-F8F0F2131097}" srcOrd="0" destOrd="0" presId="urn:microsoft.com/office/officeart/2005/8/layout/vList3#1"/>
    <dgm:cxn modelId="{54D14716-9ADB-4A04-BA2B-0C49B4362182}" srcId="{5EE9E212-828B-4EAB-B1F0-1D8E1E51B16B}" destId="{DE234E92-8347-44F4-B7C1-E445910E4423}" srcOrd="2" destOrd="0" parTransId="{2C58DAA8-00E4-4A29-8036-5CDCCC444C79}" sibTransId="{03E0B8EC-AD1E-4CBA-BCA0-ABF25E99FF60}"/>
    <dgm:cxn modelId="{D7CBEA44-4D58-46B0-9F9F-849EA3FFAF1E}" type="presOf" srcId="{25EFFBBF-6A92-4E6C-947A-44344419C4CA}" destId="{68271016-379D-43DA-9571-61940DECB04B}" srcOrd="0" destOrd="0" presId="urn:microsoft.com/office/officeart/2005/8/layout/vList3#1"/>
    <dgm:cxn modelId="{93B37CD2-F581-4603-BC38-A52C8EB571C3}" srcId="{5EE9E212-828B-4EAB-B1F0-1D8E1E51B16B}" destId="{B742AC82-294A-496B-8769-A35E3A99CBC5}" srcOrd="0" destOrd="0" parTransId="{809AB470-C53F-40DD-8C02-7BE82B0502C8}" sibTransId="{D4B85731-FD05-4646-88E8-7DBBC2F1B92B}"/>
    <dgm:cxn modelId="{E265D17E-262A-4659-AAEA-D3B33996BF85}" type="presOf" srcId="{B742AC82-294A-496B-8769-A35E3A99CBC5}" destId="{4B5BDFA9-9974-41BC-A102-E9E6C954059E}" srcOrd="0" destOrd="0" presId="urn:microsoft.com/office/officeart/2005/8/layout/vList3#1"/>
    <dgm:cxn modelId="{2D3D2A28-F72E-426E-8AAD-455E69345453}" type="presOf" srcId="{DE234E92-8347-44F4-B7C1-E445910E4423}" destId="{BDDB2ACA-03A4-4831-B27B-07716CC729AC}" srcOrd="0" destOrd="0" presId="urn:microsoft.com/office/officeart/2005/8/layout/vList3#1"/>
    <dgm:cxn modelId="{B6B39BD8-5C5B-4FA3-BEC5-CD203F33A56E}" type="presOf" srcId="{DDDA24C1-9142-41A6-B586-29CF67CB6F43}" destId="{9C02DA34-D7D5-4C06-8772-3FA41613D75E}" srcOrd="0" destOrd="0" presId="urn:microsoft.com/office/officeart/2005/8/layout/vList3#1"/>
    <dgm:cxn modelId="{382616EF-1A1E-4407-92DE-F44DF6882B08}" type="presParOf" srcId="{D395B9A4-CC24-4EE2-9F81-F8F0F2131097}" destId="{094245E1-B100-4DB8-A8D4-D704046EC9F6}" srcOrd="0" destOrd="0" presId="urn:microsoft.com/office/officeart/2005/8/layout/vList3#1"/>
    <dgm:cxn modelId="{14FBA361-8FAB-4D31-B83C-729E93F8A371}" type="presParOf" srcId="{094245E1-B100-4DB8-A8D4-D704046EC9F6}" destId="{BC4745CA-E4CC-4A33-AD1F-897DBD4DA193}" srcOrd="0" destOrd="0" presId="urn:microsoft.com/office/officeart/2005/8/layout/vList3#1"/>
    <dgm:cxn modelId="{A74F1438-4FC5-4F2D-B05A-F76DD120AF19}" type="presParOf" srcId="{094245E1-B100-4DB8-A8D4-D704046EC9F6}" destId="{4B5BDFA9-9974-41BC-A102-E9E6C954059E}" srcOrd="1" destOrd="0" presId="urn:microsoft.com/office/officeart/2005/8/layout/vList3#1"/>
    <dgm:cxn modelId="{C65494BB-0D2F-42DC-9577-3D7A643FD55C}" type="presParOf" srcId="{D395B9A4-CC24-4EE2-9F81-F8F0F2131097}" destId="{C728A548-E2EF-427E-8D9B-99D938DAF1C7}" srcOrd="1" destOrd="0" presId="urn:microsoft.com/office/officeart/2005/8/layout/vList3#1"/>
    <dgm:cxn modelId="{A35B6A01-F6FB-415A-833E-0CD4EDB6EEDF}" type="presParOf" srcId="{D395B9A4-CC24-4EE2-9F81-F8F0F2131097}" destId="{869292D1-A57E-4026-84DA-37907F9238B2}" srcOrd="2" destOrd="0" presId="urn:microsoft.com/office/officeart/2005/8/layout/vList3#1"/>
    <dgm:cxn modelId="{292D4329-5FEB-450E-A20E-38A88520B5F5}" type="presParOf" srcId="{869292D1-A57E-4026-84DA-37907F9238B2}" destId="{D0EFE4B8-820C-4D89-B2C7-55AB627DBB0C}" srcOrd="0" destOrd="0" presId="urn:microsoft.com/office/officeart/2005/8/layout/vList3#1"/>
    <dgm:cxn modelId="{C299B076-DF06-42B6-A2C5-30A6AB8F7BFF}" type="presParOf" srcId="{869292D1-A57E-4026-84DA-37907F9238B2}" destId="{68271016-379D-43DA-9571-61940DECB04B}" srcOrd="1" destOrd="0" presId="urn:microsoft.com/office/officeart/2005/8/layout/vList3#1"/>
    <dgm:cxn modelId="{3786057A-9D94-49C8-B305-10EC825DAD3A}" type="presParOf" srcId="{D395B9A4-CC24-4EE2-9F81-F8F0F2131097}" destId="{176132FD-1940-4952-8973-A85E3ED1DBC8}" srcOrd="3" destOrd="0" presId="urn:microsoft.com/office/officeart/2005/8/layout/vList3#1"/>
    <dgm:cxn modelId="{C46FF690-7F3F-4561-A21A-7DB6F42D11F7}" type="presParOf" srcId="{D395B9A4-CC24-4EE2-9F81-F8F0F2131097}" destId="{71FC5019-2F69-48D9-9A2D-63A84199C303}" srcOrd="4" destOrd="0" presId="urn:microsoft.com/office/officeart/2005/8/layout/vList3#1"/>
    <dgm:cxn modelId="{5F121267-958E-4780-B2CC-2F7A5E9E7AD0}" type="presParOf" srcId="{71FC5019-2F69-48D9-9A2D-63A84199C303}" destId="{F6C11D0D-4372-411F-80C6-99A555E03E79}" srcOrd="0" destOrd="0" presId="urn:microsoft.com/office/officeart/2005/8/layout/vList3#1"/>
    <dgm:cxn modelId="{2D16BD1C-5BE3-48B0-8F01-BFA819A58F0E}" type="presParOf" srcId="{71FC5019-2F69-48D9-9A2D-63A84199C303}" destId="{BDDB2ACA-03A4-4831-B27B-07716CC729AC}" srcOrd="1" destOrd="0" presId="urn:microsoft.com/office/officeart/2005/8/layout/vList3#1"/>
    <dgm:cxn modelId="{E386EF4B-B4DB-4F16-A198-A5AD69273D02}" type="presParOf" srcId="{D395B9A4-CC24-4EE2-9F81-F8F0F2131097}" destId="{B4273322-F281-424D-9C63-C1AD25CB8125}" srcOrd="5" destOrd="0" presId="urn:microsoft.com/office/officeart/2005/8/layout/vList3#1"/>
    <dgm:cxn modelId="{E087D159-D780-4086-9A46-20A724856441}" type="presParOf" srcId="{D395B9A4-CC24-4EE2-9F81-F8F0F2131097}" destId="{AF612C82-F5E8-4B01-B109-6F7F379E7616}" srcOrd="6" destOrd="0" presId="urn:microsoft.com/office/officeart/2005/8/layout/vList3#1"/>
    <dgm:cxn modelId="{33A24C8B-8EA6-49C5-9C5A-90FA300B5F13}" type="presParOf" srcId="{AF612C82-F5E8-4B01-B109-6F7F379E7616}" destId="{DDDEFF6D-FA3D-4A1E-B9D8-496DADC51132}" srcOrd="0" destOrd="0" presId="urn:microsoft.com/office/officeart/2005/8/layout/vList3#1"/>
    <dgm:cxn modelId="{7C118FC2-B459-4816-AED3-8D7297E442D9}" type="presParOf" srcId="{AF612C82-F5E8-4B01-B109-6F7F379E7616}" destId="{9C02DA34-D7D5-4C06-8772-3FA41613D75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BB6B4F-23B7-41E8-B7B2-491621957D32}" type="doc">
      <dgm:prSet loTypeId="urn:microsoft.com/office/officeart/2005/8/layout/vList2" loCatId="list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de-DE"/>
        </a:p>
      </dgm:t>
    </dgm:pt>
    <dgm:pt modelId="{7C457503-CDAE-4A81-9F8F-56E8A3AB3B82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de-DE" dirty="0" smtClean="0"/>
            <a:t>Ausgestaltung der § 14a EnWG – Verordnung</a:t>
          </a:r>
        </a:p>
      </dgm:t>
    </dgm:pt>
    <dgm:pt modelId="{1BAF9F9A-EC98-493F-88F1-507B39EEE63C}" type="parTrans" cxnId="{D598CB82-4EF2-4E7A-82BB-5B8AF1BB1B7A}">
      <dgm:prSet/>
      <dgm:spPr/>
      <dgm:t>
        <a:bodyPr/>
        <a:lstStyle/>
        <a:p>
          <a:endParaRPr lang="de-DE"/>
        </a:p>
      </dgm:t>
    </dgm:pt>
    <dgm:pt modelId="{ADDCD0CF-A45C-4358-950F-C8561D397944}" type="sibTrans" cxnId="{D598CB82-4EF2-4E7A-82BB-5B8AF1BB1B7A}">
      <dgm:prSet/>
      <dgm:spPr/>
      <dgm:t>
        <a:bodyPr/>
        <a:lstStyle/>
        <a:p>
          <a:endParaRPr lang="de-DE"/>
        </a:p>
      </dgm:t>
    </dgm:pt>
    <dgm:pt modelId="{B27CD322-30CB-47FD-9653-67835F896250}">
      <dgm:prSet/>
      <dgm:spPr/>
      <dgm:t>
        <a:bodyPr/>
        <a:lstStyle/>
        <a:p>
          <a:pPr rtl="0"/>
          <a:r>
            <a:rPr lang="de-DE" dirty="0" smtClean="0"/>
            <a:t>Arbeiten an der Ausgestaltung der Verordnung laufen</a:t>
          </a:r>
          <a:endParaRPr lang="de-DE" dirty="0"/>
        </a:p>
      </dgm:t>
    </dgm:pt>
    <dgm:pt modelId="{CFF63095-7010-483F-BA51-1145C7CB828B}" type="parTrans" cxnId="{F763BB5B-7CBA-4F45-94DF-FA8C5B714A1D}">
      <dgm:prSet/>
      <dgm:spPr/>
      <dgm:t>
        <a:bodyPr/>
        <a:lstStyle/>
        <a:p>
          <a:endParaRPr lang="de-DE"/>
        </a:p>
      </dgm:t>
    </dgm:pt>
    <dgm:pt modelId="{1BF9D56C-9D56-44DC-B505-C33B12AFC266}" type="sibTrans" cxnId="{F763BB5B-7CBA-4F45-94DF-FA8C5B714A1D}">
      <dgm:prSet/>
      <dgm:spPr/>
      <dgm:t>
        <a:bodyPr/>
        <a:lstStyle/>
        <a:p>
          <a:endParaRPr lang="de-DE"/>
        </a:p>
      </dgm:t>
    </dgm:pt>
    <dgm:pt modelId="{DC2CBC06-0481-4415-AFFF-FEFAE51E2C24}">
      <dgm:prSet/>
      <dgm:spPr/>
      <dgm:t>
        <a:bodyPr/>
        <a:lstStyle/>
        <a:p>
          <a:pPr rtl="0"/>
          <a:r>
            <a:rPr lang="de-DE" dirty="0" smtClean="0"/>
            <a:t>Ggf. Änderung des § 14a EnWG (steuerbare Verbrauchseinrichtungen, Erzeugungsanlagen?)</a:t>
          </a:r>
          <a:endParaRPr lang="de-DE" dirty="0"/>
        </a:p>
      </dgm:t>
    </dgm:pt>
    <dgm:pt modelId="{2D2537E0-2500-4078-B4CF-F046F37BD1BD}" type="parTrans" cxnId="{FD6624F5-55FB-44FC-A0FF-AFCA4EBDC540}">
      <dgm:prSet/>
      <dgm:spPr/>
      <dgm:t>
        <a:bodyPr/>
        <a:lstStyle/>
        <a:p>
          <a:endParaRPr lang="de-DE"/>
        </a:p>
      </dgm:t>
    </dgm:pt>
    <dgm:pt modelId="{A2D2F865-4254-4AC1-BAB6-E593D3932E65}" type="sibTrans" cxnId="{FD6624F5-55FB-44FC-A0FF-AFCA4EBDC540}">
      <dgm:prSet/>
      <dgm:spPr/>
      <dgm:t>
        <a:bodyPr/>
        <a:lstStyle/>
        <a:p>
          <a:endParaRPr lang="de-DE"/>
        </a:p>
      </dgm:t>
    </dgm:pt>
    <dgm:pt modelId="{54DDF7C0-6BBC-4759-8C79-1C865B93CA6C}">
      <dgm:prSet/>
      <dgm:spPr/>
      <dgm:t>
        <a:bodyPr/>
        <a:lstStyle/>
        <a:p>
          <a:pPr rtl="0"/>
          <a:r>
            <a:rPr lang="de-DE" dirty="0" smtClean="0"/>
            <a:t>Grundsätzliche Fragen bedürfen der Klärung</a:t>
          </a:r>
          <a:endParaRPr lang="de-DE" dirty="0"/>
        </a:p>
      </dgm:t>
    </dgm:pt>
    <dgm:pt modelId="{6B76B490-8599-433B-A53A-2FE898D14CE2}" type="parTrans" cxnId="{6D2B3CCC-237C-4798-8FED-7DA1221B061B}">
      <dgm:prSet/>
      <dgm:spPr/>
      <dgm:t>
        <a:bodyPr/>
        <a:lstStyle/>
        <a:p>
          <a:endParaRPr lang="de-DE"/>
        </a:p>
      </dgm:t>
    </dgm:pt>
    <dgm:pt modelId="{63275D0C-3BAC-43C7-9259-805182F24477}" type="sibTrans" cxnId="{6D2B3CCC-237C-4798-8FED-7DA1221B061B}">
      <dgm:prSet/>
      <dgm:spPr/>
      <dgm:t>
        <a:bodyPr/>
        <a:lstStyle/>
        <a:p>
          <a:endParaRPr lang="de-DE"/>
        </a:p>
      </dgm:t>
    </dgm:pt>
    <dgm:pt modelId="{93AE3270-DF24-4F30-B0CD-B23674536559}">
      <dgm:prSet/>
      <dgm:spPr/>
      <dgm:t>
        <a:bodyPr/>
        <a:lstStyle/>
        <a:p>
          <a:pPr rtl="0"/>
          <a:r>
            <a:rPr lang="de-DE" dirty="0" smtClean="0"/>
            <a:t>Anspruch des Anschlussnutzers auf reduziertes Netzentgelt?</a:t>
          </a:r>
          <a:endParaRPr lang="de-DE" dirty="0"/>
        </a:p>
      </dgm:t>
    </dgm:pt>
    <dgm:pt modelId="{1566C0BB-DC24-4932-9444-438F33032D23}" type="parTrans" cxnId="{FED89AC0-B64C-42B9-9D76-423D45D4399B}">
      <dgm:prSet/>
      <dgm:spPr/>
      <dgm:t>
        <a:bodyPr/>
        <a:lstStyle/>
        <a:p>
          <a:endParaRPr lang="de-DE"/>
        </a:p>
      </dgm:t>
    </dgm:pt>
    <dgm:pt modelId="{0700DC29-AD78-4296-9212-BB639CFD9B04}" type="sibTrans" cxnId="{FED89AC0-B64C-42B9-9D76-423D45D4399B}">
      <dgm:prSet/>
      <dgm:spPr/>
      <dgm:t>
        <a:bodyPr/>
        <a:lstStyle/>
        <a:p>
          <a:endParaRPr lang="de-DE"/>
        </a:p>
      </dgm:t>
    </dgm:pt>
    <dgm:pt modelId="{18179F3C-00BF-4AC0-BAC9-054E6BD1F8AC}">
      <dgm:prSet/>
      <dgm:spPr/>
      <dgm:t>
        <a:bodyPr/>
        <a:lstStyle/>
        <a:p>
          <a:pPr rtl="0"/>
          <a:r>
            <a:rPr lang="de-DE" dirty="0" smtClean="0"/>
            <a:t>Wer darf wann steuern (Ampelkonzept)?</a:t>
          </a:r>
          <a:endParaRPr lang="de-DE" dirty="0"/>
        </a:p>
      </dgm:t>
    </dgm:pt>
    <dgm:pt modelId="{32317644-6253-47A5-858F-F225654E8E8F}" type="parTrans" cxnId="{D94F03CD-10BA-4DBB-BF4A-53CDDF02E99F}">
      <dgm:prSet/>
      <dgm:spPr/>
      <dgm:t>
        <a:bodyPr/>
        <a:lstStyle/>
        <a:p>
          <a:endParaRPr lang="de-DE"/>
        </a:p>
      </dgm:t>
    </dgm:pt>
    <dgm:pt modelId="{C6AE06B5-123A-4360-85C1-618E502CF597}" type="sibTrans" cxnId="{D94F03CD-10BA-4DBB-BF4A-53CDDF02E99F}">
      <dgm:prSet/>
      <dgm:spPr/>
      <dgm:t>
        <a:bodyPr/>
        <a:lstStyle/>
        <a:p>
          <a:endParaRPr lang="de-DE"/>
        </a:p>
      </dgm:t>
    </dgm:pt>
    <dgm:pt modelId="{A0DD9623-AE5C-4192-BC14-759587CF66F4}" type="pres">
      <dgm:prSet presAssocID="{BFBB6B4F-23B7-41E8-B7B2-491621957D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9F08143-140D-4C5E-AFB0-BFFC7E2D6020}" type="pres">
      <dgm:prSet presAssocID="{7C457503-CDAE-4A81-9F8F-56E8A3AB3B82}" presName="parentText" presStyleLbl="node1" presStyleIdx="0" presStyleCnt="1" custLinFactNeighborY="-5898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D3D009B-C29A-419A-B45D-8E120DF5541B}" type="pres">
      <dgm:prSet presAssocID="{7C457503-CDAE-4A81-9F8F-56E8A3AB3B8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598CB82-4EF2-4E7A-82BB-5B8AF1BB1B7A}" srcId="{BFBB6B4F-23B7-41E8-B7B2-491621957D32}" destId="{7C457503-CDAE-4A81-9F8F-56E8A3AB3B82}" srcOrd="0" destOrd="0" parTransId="{1BAF9F9A-EC98-493F-88F1-507B39EEE63C}" sibTransId="{ADDCD0CF-A45C-4358-950F-C8561D397944}"/>
    <dgm:cxn modelId="{FED89AC0-B64C-42B9-9D76-423D45D4399B}" srcId="{7C457503-CDAE-4A81-9F8F-56E8A3AB3B82}" destId="{93AE3270-DF24-4F30-B0CD-B23674536559}" srcOrd="3" destOrd="0" parTransId="{1566C0BB-DC24-4932-9444-438F33032D23}" sibTransId="{0700DC29-AD78-4296-9212-BB639CFD9B04}"/>
    <dgm:cxn modelId="{E1C263EF-92EF-4128-9A9F-09FDBA2C5162}" type="presOf" srcId="{BFBB6B4F-23B7-41E8-B7B2-491621957D32}" destId="{A0DD9623-AE5C-4192-BC14-759587CF66F4}" srcOrd="0" destOrd="0" presId="urn:microsoft.com/office/officeart/2005/8/layout/vList2"/>
    <dgm:cxn modelId="{FD6624F5-55FB-44FC-A0FF-AFCA4EBDC540}" srcId="{7C457503-CDAE-4A81-9F8F-56E8A3AB3B82}" destId="{DC2CBC06-0481-4415-AFFF-FEFAE51E2C24}" srcOrd="1" destOrd="0" parTransId="{2D2537E0-2500-4078-B4CF-F046F37BD1BD}" sibTransId="{A2D2F865-4254-4AC1-BAB6-E593D3932E65}"/>
    <dgm:cxn modelId="{935A963D-88BB-4BE6-8696-D6A4DCEC8161}" type="presOf" srcId="{54DDF7C0-6BBC-4759-8C79-1C865B93CA6C}" destId="{8D3D009B-C29A-419A-B45D-8E120DF5541B}" srcOrd="0" destOrd="2" presId="urn:microsoft.com/office/officeart/2005/8/layout/vList2"/>
    <dgm:cxn modelId="{CFCA10AF-4E85-4539-9DAE-675CB7EF56E4}" type="presOf" srcId="{18179F3C-00BF-4AC0-BAC9-054E6BD1F8AC}" destId="{8D3D009B-C29A-419A-B45D-8E120DF5541B}" srcOrd="0" destOrd="4" presId="urn:microsoft.com/office/officeart/2005/8/layout/vList2"/>
    <dgm:cxn modelId="{D94F03CD-10BA-4DBB-BF4A-53CDDF02E99F}" srcId="{7C457503-CDAE-4A81-9F8F-56E8A3AB3B82}" destId="{18179F3C-00BF-4AC0-BAC9-054E6BD1F8AC}" srcOrd="4" destOrd="0" parTransId="{32317644-6253-47A5-858F-F225654E8E8F}" sibTransId="{C6AE06B5-123A-4360-85C1-618E502CF597}"/>
    <dgm:cxn modelId="{F763BB5B-7CBA-4F45-94DF-FA8C5B714A1D}" srcId="{7C457503-CDAE-4A81-9F8F-56E8A3AB3B82}" destId="{B27CD322-30CB-47FD-9653-67835F896250}" srcOrd="0" destOrd="0" parTransId="{CFF63095-7010-483F-BA51-1145C7CB828B}" sibTransId="{1BF9D56C-9D56-44DC-B505-C33B12AFC266}"/>
    <dgm:cxn modelId="{6D2B3CCC-237C-4798-8FED-7DA1221B061B}" srcId="{7C457503-CDAE-4A81-9F8F-56E8A3AB3B82}" destId="{54DDF7C0-6BBC-4759-8C79-1C865B93CA6C}" srcOrd="2" destOrd="0" parTransId="{6B76B490-8599-433B-A53A-2FE898D14CE2}" sibTransId="{63275D0C-3BAC-43C7-9259-805182F24477}"/>
    <dgm:cxn modelId="{3263213A-2C82-40CC-8354-B268DDB8ACB7}" type="presOf" srcId="{7C457503-CDAE-4A81-9F8F-56E8A3AB3B82}" destId="{59F08143-140D-4C5E-AFB0-BFFC7E2D6020}" srcOrd="0" destOrd="0" presId="urn:microsoft.com/office/officeart/2005/8/layout/vList2"/>
    <dgm:cxn modelId="{38AC5DC2-6C53-492C-99AA-26192C0FBC02}" type="presOf" srcId="{B27CD322-30CB-47FD-9653-67835F896250}" destId="{8D3D009B-C29A-419A-B45D-8E120DF5541B}" srcOrd="0" destOrd="0" presId="urn:microsoft.com/office/officeart/2005/8/layout/vList2"/>
    <dgm:cxn modelId="{35760E3D-EA89-428D-9D14-E22A14EAFDA1}" type="presOf" srcId="{93AE3270-DF24-4F30-B0CD-B23674536559}" destId="{8D3D009B-C29A-419A-B45D-8E120DF5541B}" srcOrd="0" destOrd="3" presId="urn:microsoft.com/office/officeart/2005/8/layout/vList2"/>
    <dgm:cxn modelId="{D6E06A24-E6DD-4135-9C0E-C4F7BB5AE121}" type="presOf" srcId="{DC2CBC06-0481-4415-AFFF-FEFAE51E2C24}" destId="{8D3D009B-C29A-419A-B45D-8E120DF5541B}" srcOrd="0" destOrd="1" presId="urn:microsoft.com/office/officeart/2005/8/layout/vList2"/>
    <dgm:cxn modelId="{3B6D37F4-AA32-44F5-AF48-21866A4FFC93}" type="presParOf" srcId="{A0DD9623-AE5C-4192-BC14-759587CF66F4}" destId="{59F08143-140D-4C5E-AFB0-BFFC7E2D6020}" srcOrd="0" destOrd="0" presId="urn:microsoft.com/office/officeart/2005/8/layout/vList2"/>
    <dgm:cxn modelId="{F41EEF5D-DAD2-45A1-A401-5F2B0531CEC4}" type="presParOf" srcId="{A0DD9623-AE5C-4192-BC14-759587CF66F4}" destId="{8D3D009B-C29A-419A-B45D-8E120DF5541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BB6B4F-23B7-41E8-B7B2-491621957D32}" type="doc">
      <dgm:prSet loTypeId="urn:microsoft.com/office/officeart/2005/8/layout/vList2" loCatId="list" qsTypeId="urn:microsoft.com/office/officeart/2005/8/quickstyle/simple1" qsCatId="simple" csTypeId="urn:microsoft.com/office/officeart/2005/8/colors/colorful1#7" csCatId="colorful" phldr="1"/>
      <dgm:spPr/>
      <dgm:t>
        <a:bodyPr/>
        <a:lstStyle/>
        <a:p>
          <a:endParaRPr lang="de-DE"/>
        </a:p>
      </dgm:t>
    </dgm:pt>
    <dgm:pt modelId="{57DA4DAC-FEB6-4803-B867-55B388C9B60F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de-DE" dirty="0" smtClean="0"/>
            <a:t>Erneuerbare Energien Gesetz</a:t>
          </a:r>
          <a:endParaRPr lang="de-DE" dirty="0"/>
        </a:p>
      </dgm:t>
    </dgm:pt>
    <dgm:pt modelId="{F7FC926D-916A-47A8-817C-CC36C01603CF}" type="parTrans" cxnId="{38C39844-03C1-4E33-B3E7-C44EB3FC5708}">
      <dgm:prSet/>
      <dgm:spPr/>
      <dgm:t>
        <a:bodyPr/>
        <a:lstStyle/>
        <a:p>
          <a:endParaRPr lang="de-DE"/>
        </a:p>
      </dgm:t>
    </dgm:pt>
    <dgm:pt modelId="{830FB8F5-4388-4CCF-A325-06FD26BCCAE8}" type="sibTrans" cxnId="{38C39844-03C1-4E33-B3E7-C44EB3FC5708}">
      <dgm:prSet/>
      <dgm:spPr/>
      <dgm:t>
        <a:bodyPr/>
        <a:lstStyle/>
        <a:p>
          <a:endParaRPr lang="de-DE"/>
        </a:p>
      </dgm:t>
    </dgm:pt>
    <dgm:pt modelId="{AC3EDC4C-3377-4BE9-9602-AC7971F10810}">
      <dgm:prSet/>
      <dgm:spPr/>
      <dgm:t>
        <a:bodyPr/>
        <a:lstStyle/>
        <a:p>
          <a:pPr rtl="0"/>
          <a:r>
            <a:rPr lang="de-DE" dirty="0" smtClean="0"/>
            <a:t>Unsicherheit beim Umgang mit EEG-Umlage</a:t>
          </a:r>
          <a:endParaRPr lang="de-DE" dirty="0"/>
        </a:p>
      </dgm:t>
    </dgm:pt>
    <dgm:pt modelId="{B9245E97-C2FE-48BC-8784-D72748D5B5E8}" type="parTrans" cxnId="{D18FE07D-4FA1-4534-A209-0D7ADA7462A3}">
      <dgm:prSet/>
      <dgm:spPr/>
      <dgm:t>
        <a:bodyPr/>
        <a:lstStyle/>
        <a:p>
          <a:endParaRPr lang="de-DE"/>
        </a:p>
      </dgm:t>
    </dgm:pt>
    <dgm:pt modelId="{C9048778-0B5B-407E-A1AA-2301F7C389EA}" type="sibTrans" cxnId="{D18FE07D-4FA1-4534-A209-0D7ADA7462A3}">
      <dgm:prSet/>
      <dgm:spPr/>
      <dgm:t>
        <a:bodyPr/>
        <a:lstStyle/>
        <a:p>
          <a:endParaRPr lang="de-DE"/>
        </a:p>
      </dgm:t>
    </dgm:pt>
    <dgm:pt modelId="{A8D8F307-1FDF-46F1-BD13-00A8CEDEAA9F}">
      <dgm:prSet/>
      <dgm:spPr/>
      <dgm:t>
        <a:bodyPr/>
        <a:lstStyle/>
        <a:p>
          <a:pPr rtl="0"/>
          <a:r>
            <a:rPr lang="de-DE" dirty="0" smtClean="0"/>
            <a:t>Keine Sonderregelung zum Letztverbrauch von Ladepunkten</a:t>
          </a:r>
          <a:endParaRPr lang="de-DE" dirty="0"/>
        </a:p>
      </dgm:t>
    </dgm:pt>
    <dgm:pt modelId="{AB1DECC7-E926-49E1-A143-152B33EAA6F6}" type="parTrans" cxnId="{1C017E1B-2A6D-4A99-8690-5BC7EA627590}">
      <dgm:prSet/>
      <dgm:spPr/>
      <dgm:t>
        <a:bodyPr/>
        <a:lstStyle/>
        <a:p>
          <a:endParaRPr lang="de-DE"/>
        </a:p>
      </dgm:t>
    </dgm:pt>
    <dgm:pt modelId="{9D035616-BD0D-4C4D-A3C8-BE1415A20471}" type="sibTrans" cxnId="{1C017E1B-2A6D-4A99-8690-5BC7EA627590}">
      <dgm:prSet/>
      <dgm:spPr/>
      <dgm:t>
        <a:bodyPr/>
        <a:lstStyle/>
        <a:p>
          <a:endParaRPr lang="de-DE"/>
        </a:p>
      </dgm:t>
    </dgm:pt>
    <dgm:pt modelId="{820660F0-0BA6-4F72-9DEC-D3E84C5D6384}">
      <dgm:prSet/>
      <dgm:spPr/>
      <dgm:t>
        <a:bodyPr/>
        <a:lstStyle/>
        <a:p>
          <a:pPr rtl="0"/>
          <a:r>
            <a:rPr lang="de-DE" dirty="0" smtClean="0"/>
            <a:t>Bezug Ladepunkt und Beladen Elektromobil Letztverbrauch – wohl (+)?</a:t>
          </a:r>
          <a:endParaRPr lang="de-DE" dirty="0"/>
        </a:p>
      </dgm:t>
    </dgm:pt>
    <dgm:pt modelId="{F84DE60F-4451-4419-876B-2413C38E17F0}" type="parTrans" cxnId="{2154DF3C-CEEA-44EA-A773-ED36F94F54F6}">
      <dgm:prSet/>
      <dgm:spPr/>
      <dgm:t>
        <a:bodyPr/>
        <a:lstStyle/>
        <a:p>
          <a:endParaRPr lang="de-DE"/>
        </a:p>
      </dgm:t>
    </dgm:pt>
    <dgm:pt modelId="{FC799294-93D2-4494-974B-37B648C94C6A}" type="sibTrans" cxnId="{2154DF3C-CEEA-44EA-A773-ED36F94F54F6}">
      <dgm:prSet/>
      <dgm:spPr/>
      <dgm:t>
        <a:bodyPr/>
        <a:lstStyle/>
        <a:p>
          <a:endParaRPr lang="de-DE"/>
        </a:p>
      </dgm:t>
    </dgm:pt>
    <dgm:pt modelId="{F5B2F5C9-0855-4960-8DA1-8D78AA3E1382}">
      <dgm:prSet/>
      <dgm:spPr/>
      <dgm:t>
        <a:bodyPr/>
        <a:lstStyle/>
        <a:p>
          <a:pPr rtl="0"/>
          <a:r>
            <a:rPr lang="de-DE" dirty="0" smtClean="0"/>
            <a:t>Gilt Regelung für Eigenversorgung nach §§ 61 ff. EEG-2017?</a:t>
          </a:r>
          <a:endParaRPr lang="de-DE" dirty="0"/>
        </a:p>
      </dgm:t>
    </dgm:pt>
    <dgm:pt modelId="{25ECFEAC-EF23-42B7-B680-7CD939630134}" type="parTrans" cxnId="{A49C7230-F902-44B8-9692-CCD33AF76DA9}">
      <dgm:prSet/>
      <dgm:spPr/>
      <dgm:t>
        <a:bodyPr/>
        <a:lstStyle/>
        <a:p>
          <a:endParaRPr lang="de-DE"/>
        </a:p>
      </dgm:t>
    </dgm:pt>
    <dgm:pt modelId="{31CCA725-5B1C-4E92-9B35-3FE30CD95A33}" type="sibTrans" cxnId="{A49C7230-F902-44B8-9692-CCD33AF76DA9}">
      <dgm:prSet/>
      <dgm:spPr/>
      <dgm:t>
        <a:bodyPr/>
        <a:lstStyle/>
        <a:p>
          <a:endParaRPr lang="de-DE"/>
        </a:p>
      </dgm:t>
    </dgm:pt>
    <dgm:pt modelId="{01A0D4A0-4E90-4202-91ED-E02C61E1AFF4}">
      <dgm:prSet/>
      <dgm:spPr/>
      <dgm:t>
        <a:bodyPr/>
        <a:lstStyle/>
        <a:p>
          <a:pPr rtl="0"/>
          <a:r>
            <a:rPr lang="de-DE" dirty="0" smtClean="0"/>
            <a:t>Sonderregelung für Zwischenspeicherung nach § 61k EEG anwendbar?</a:t>
          </a:r>
          <a:endParaRPr lang="de-DE" dirty="0"/>
        </a:p>
      </dgm:t>
    </dgm:pt>
    <dgm:pt modelId="{E6A4EBAE-2A64-4564-B018-A6C37C0A3BDE}" type="parTrans" cxnId="{EFA10878-BCF3-40F1-B1D8-F562E3E161CB}">
      <dgm:prSet/>
      <dgm:spPr/>
      <dgm:t>
        <a:bodyPr/>
        <a:lstStyle/>
        <a:p>
          <a:endParaRPr lang="de-DE"/>
        </a:p>
      </dgm:t>
    </dgm:pt>
    <dgm:pt modelId="{91F58375-6D19-406F-978E-E14865C2E42E}" type="sibTrans" cxnId="{EFA10878-BCF3-40F1-B1D8-F562E3E161CB}">
      <dgm:prSet/>
      <dgm:spPr/>
      <dgm:t>
        <a:bodyPr/>
        <a:lstStyle/>
        <a:p>
          <a:endParaRPr lang="de-DE"/>
        </a:p>
      </dgm:t>
    </dgm:pt>
    <dgm:pt modelId="{A0DD9623-AE5C-4192-BC14-759587CF66F4}" type="pres">
      <dgm:prSet presAssocID="{BFBB6B4F-23B7-41E8-B7B2-491621957D3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AD23553-6BFC-4D46-B4DF-06364716ABD1}" type="pres">
      <dgm:prSet presAssocID="{57DA4DAC-FEB6-4803-B867-55B388C9B60F}" presName="parentText" presStyleLbl="node1" presStyleIdx="0" presStyleCnt="1" custLinFactNeighborY="-819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123B042-1E6B-45DD-A980-FEBC76DCDFE6}" type="pres">
      <dgm:prSet presAssocID="{57DA4DAC-FEB6-4803-B867-55B388C9B60F}" presName="childText" presStyleLbl="revTx" presStyleIdx="0" presStyleCnt="1" custScaleY="119338" custLinFactNeighborY="1065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374D0BA-2163-461B-8A82-B40789809C8C}" type="presOf" srcId="{57DA4DAC-FEB6-4803-B867-55B388C9B60F}" destId="{AAD23553-6BFC-4D46-B4DF-06364716ABD1}" srcOrd="0" destOrd="0" presId="urn:microsoft.com/office/officeart/2005/8/layout/vList2"/>
    <dgm:cxn modelId="{D18FE07D-4FA1-4534-A209-0D7ADA7462A3}" srcId="{57DA4DAC-FEB6-4803-B867-55B388C9B60F}" destId="{AC3EDC4C-3377-4BE9-9602-AC7971F10810}" srcOrd="0" destOrd="0" parTransId="{B9245E97-C2FE-48BC-8784-D72748D5B5E8}" sibTransId="{C9048778-0B5B-407E-A1AA-2301F7C389EA}"/>
    <dgm:cxn modelId="{39D0E2A0-40A8-4446-90A7-947060EF4A9F}" type="presOf" srcId="{AC3EDC4C-3377-4BE9-9602-AC7971F10810}" destId="{0123B042-1E6B-45DD-A980-FEBC76DCDFE6}" srcOrd="0" destOrd="0" presId="urn:microsoft.com/office/officeart/2005/8/layout/vList2"/>
    <dgm:cxn modelId="{CAB881DA-8554-4CEC-AADE-76D0491DF416}" type="presOf" srcId="{820660F0-0BA6-4F72-9DEC-D3E84C5D6384}" destId="{0123B042-1E6B-45DD-A980-FEBC76DCDFE6}" srcOrd="0" destOrd="2" presId="urn:microsoft.com/office/officeart/2005/8/layout/vList2"/>
    <dgm:cxn modelId="{83A509B5-501E-41B9-A416-01513008DDDD}" type="presOf" srcId="{01A0D4A0-4E90-4202-91ED-E02C61E1AFF4}" destId="{0123B042-1E6B-45DD-A980-FEBC76DCDFE6}" srcOrd="0" destOrd="4" presId="urn:microsoft.com/office/officeart/2005/8/layout/vList2"/>
    <dgm:cxn modelId="{1C017E1B-2A6D-4A99-8690-5BC7EA627590}" srcId="{57DA4DAC-FEB6-4803-B867-55B388C9B60F}" destId="{A8D8F307-1FDF-46F1-BD13-00A8CEDEAA9F}" srcOrd="1" destOrd="0" parTransId="{AB1DECC7-E926-49E1-A143-152B33EAA6F6}" sibTransId="{9D035616-BD0D-4C4D-A3C8-BE1415A20471}"/>
    <dgm:cxn modelId="{EFA10878-BCF3-40F1-B1D8-F562E3E161CB}" srcId="{57DA4DAC-FEB6-4803-B867-55B388C9B60F}" destId="{01A0D4A0-4E90-4202-91ED-E02C61E1AFF4}" srcOrd="4" destOrd="0" parTransId="{E6A4EBAE-2A64-4564-B018-A6C37C0A3BDE}" sibTransId="{91F58375-6D19-406F-978E-E14865C2E42E}"/>
    <dgm:cxn modelId="{A49C7230-F902-44B8-9692-CCD33AF76DA9}" srcId="{57DA4DAC-FEB6-4803-B867-55B388C9B60F}" destId="{F5B2F5C9-0855-4960-8DA1-8D78AA3E1382}" srcOrd="3" destOrd="0" parTransId="{25ECFEAC-EF23-42B7-B680-7CD939630134}" sibTransId="{31CCA725-5B1C-4E92-9B35-3FE30CD95A33}"/>
    <dgm:cxn modelId="{D66492E9-2D21-480D-B226-0A2A81AD47F0}" type="presOf" srcId="{BFBB6B4F-23B7-41E8-B7B2-491621957D32}" destId="{A0DD9623-AE5C-4192-BC14-759587CF66F4}" srcOrd="0" destOrd="0" presId="urn:microsoft.com/office/officeart/2005/8/layout/vList2"/>
    <dgm:cxn modelId="{CF792559-543B-4C4A-AAF2-308DCC88A98F}" type="presOf" srcId="{A8D8F307-1FDF-46F1-BD13-00A8CEDEAA9F}" destId="{0123B042-1E6B-45DD-A980-FEBC76DCDFE6}" srcOrd="0" destOrd="1" presId="urn:microsoft.com/office/officeart/2005/8/layout/vList2"/>
    <dgm:cxn modelId="{2154DF3C-CEEA-44EA-A773-ED36F94F54F6}" srcId="{57DA4DAC-FEB6-4803-B867-55B388C9B60F}" destId="{820660F0-0BA6-4F72-9DEC-D3E84C5D6384}" srcOrd="2" destOrd="0" parTransId="{F84DE60F-4451-4419-876B-2413C38E17F0}" sibTransId="{FC799294-93D2-4494-974B-37B648C94C6A}"/>
    <dgm:cxn modelId="{C1B2C14A-9CC6-46E3-B823-B09336F569D4}" type="presOf" srcId="{F5B2F5C9-0855-4960-8DA1-8D78AA3E1382}" destId="{0123B042-1E6B-45DD-A980-FEBC76DCDFE6}" srcOrd="0" destOrd="3" presId="urn:microsoft.com/office/officeart/2005/8/layout/vList2"/>
    <dgm:cxn modelId="{38C39844-03C1-4E33-B3E7-C44EB3FC5708}" srcId="{BFBB6B4F-23B7-41E8-B7B2-491621957D32}" destId="{57DA4DAC-FEB6-4803-B867-55B388C9B60F}" srcOrd="0" destOrd="0" parTransId="{F7FC926D-916A-47A8-817C-CC36C01603CF}" sibTransId="{830FB8F5-4388-4CCF-A325-06FD26BCCAE8}"/>
    <dgm:cxn modelId="{5C86D0B2-F777-4AA0-B0C3-B88EF663752C}" type="presParOf" srcId="{A0DD9623-AE5C-4192-BC14-759587CF66F4}" destId="{AAD23553-6BFC-4D46-B4DF-06364716ABD1}" srcOrd="0" destOrd="0" presId="urn:microsoft.com/office/officeart/2005/8/layout/vList2"/>
    <dgm:cxn modelId="{AB45E6AE-7B40-450A-87AA-17C2A50599C4}" type="presParOf" srcId="{A0DD9623-AE5C-4192-BC14-759587CF66F4}" destId="{0123B042-1E6B-45DD-A980-FEBC76DCDFE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E6E6AC8-38F4-4989-87C8-971480C25E9F}" type="doc">
      <dgm:prSet loTypeId="urn:microsoft.com/office/officeart/2005/8/layout/process4" loCatId="list" qsTypeId="urn:microsoft.com/office/officeart/2005/8/quickstyle/simple5" qsCatId="simple" csTypeId="urn:microsoft.com/office/officeart/2005/8/colors/colorful1#8" csCatId="colorful" phldr="1"/>
      <dgm:spPr/>
      <dgm:t>
        <a:bodyPr/>
        <a:lstStyle/>
        <a:p>
          <a:endParaRPr lang="de-DE"/>
        </a:p>
      </dgm:t>
    </dgm:pt>
    <dgm:pt modelId="{A9C0D44E-1FB6-4C36-B864-D78270879C1B}">
      <dgm:prSet/>
      <dgm:spPr/>
      <dgm:t>
        <a:bodyPr/>
        <a:lstStyle/>
        <a:p>
          <a:pPr rtl="0"/>
          <a:r>
            <a:rPr lang="de-DE" dirty="0" smtClean="0"/>
            <a:t>Einzelfallbetrachtung!</a:t>
          </a:r>
          <a:br>
            <a:rPr lang="de-DE" dirty="0" smtClean="0"/>
          </a:br>
          <a:r>
            <a:rPr lang="de-DE" dirty="0" smtClean="0"/>
            <a:t>Pauschale Antworten nicht zielführend</a:t>
          </a:r>
          <a:endParaRPr lang="de-DE" dirty="0"/>
        </a:p>
      </dgm:t>
    </dgm:pt>
    <dgm:pt modelId="{5C7C13AA-EA0B-4D63-91F4-039E5B183C3A}" type="parTrans" cxnId="{E460A363-64A2-4127-8A54-96BD2DA6E081}">
      <dgm:prSet/>
      <dgm:spPr/>
      <dgm:t>
        <a:bodyPr/>
        <a:lstStyle/>
        <a:p>
          <a:endParaRPr lang="de-DE"/>
        </a:p>
      </dgm:t>
    </dgm:pt>
    <dgm:pt modelId="{337D9EC8-1502-4D35-813D-074A5D33C55C}" type="sibTrans" cxnId="{E460A363-64A2-4127-8A54-96BD2DA6E081}">
      <dgm:prSet/>
      <dgm:spPr/>
      <dgm:t>
        <a:bodyPr/>
        <a:lstStyle/>
        <a:p>
          <a:endParaRPr lang="de-DE"/>
        </a:p>
      </dgm:t>
    </dgm:pt>
    <dgm:pt modelId="{7210A3CB-5074-42BB-954B-7862D9C84A08}">
      <dgm:prSet/>
      <dgm:spPr/>
      <dgm:t>
        <a:bodyPr/>
        <a:lstStyle/>
        <a:p>
          <a:pPr rtl="0"/>
          <a:r>
            <a:rPr lang="de-DE" dirty="0" smtClean="0"/>
            <a:t>Maßnahmenbündel gefragt</a:t>
          </a:r>
          <a:endParaRPr lang="de-DE" dirty="0"/>
        </a:p>
      </dgm:t>
    </dgm:pt>
    <dgm:pt modelId="{719CB3A9-F89C-4ACA-A679-DAEED84A8811}" type="parTrans" cxnId="{683CA4CA-101D-45A0-B7E8-72681FA37863}">
      <dgm:prSet/>
      <dgm:spPr/>
      <dgm:t>
        <a:bodyPr/>
        <a:lstStyle/>
        <a:p>
          <a:endParaRPr lang="de-DE"/>
        </a:p>
      </dgm:t>
    </dgm:pt>
    <dgm:pt modelId="{DF77BBD4-E538-45F3-8A9A-97B765245497}" type="sibTrans" cxnId="{683CA4CA-101D-45A0-B7E8-72681FA37863}">
      <dgm:prSet/>
      <dgm:spPr/>
      <dgm:t>
        <a:bodyPr/>
        <a:lstStyle/>
        <a:p>
          <a:endParaRPr lang="de-DE"/>
        </a:p>
      </dgm:t>
    </dgm:pt>
    <dgm:pt modelId="{A6518556-2055-4AA8-928B-DE81CABB10F4}">
      <dgm:prSet/>
      <dgm:spPr/>
      <dgm:t>
        <a:bodyPr/>
        <a:lstStyle/>
        <a:p>
          <a:pPr rtl="0"/>
          <a:r>
            <a:rPr lang="de-DE" dirty="0" smtClean="0"/>
            <a:t>Netzbetreiber wollen Mobilität für Kunden ermöglichen!</a:t>
          </a:r>
          <a:endParaRPr lang="de-DE" dirty="0"/>
        </a:p>
      </dgm:t>
    </dgm:pt>
    <dgm:pt modelId="{F79C8B8F-3088-49FB-BA85-5669E3722707}" type="parTrans" cxnId="{70A82D1F-FF0C-4DC5-A93A-F3BC06CA5F78}">
      <dgm:prSet/>
      <dgm:spPr/>
      <dgm:t>
        <a:bodyPr/>
        <a:lstStyle/>
        <a:p>
          <a:endParaRPr lang="de-DE"/>
        </a:p>
      </dgm:t>
    </dgm:pt>
    <dgm:pt modelId="{87E4783C-F132-4C1E-B45A-2404FAD56702}" type="sibTrans" cxnId="{70A82D1F-FF0C-4DC5-A93A-F3BC06CA5F78}">
      <dgm:prSet/>
      <dgm:spPr/>
      <dgm:t>
        <a:bodyPr/>
        <a:lstStyle/>
        <a:p>
          <a:endParaRPr lang="de-DE"/>
        </a:p>
      </dgm:t>
    </dgm:pt>
    <dgm:pt modelId="{778F904F-1799-4709-8A20-566C72E42FD2}" type="pres">
      <dgm:prSet presAssocID="{9E6E6AC8-38F4-4989-87C8-971480C25E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1A5CDD4-8042-4A46-B70E-6A163EF64851}" type="pres">
      <dgm:prSet presAssocID="{7210A3CB-5074-42BB-954B-7862D9C84A08}" presName="boxAndChildren" presStyleCnt="0"/>
      <dgm:spPr/>
      <dgm:t>
        <a:bodyPr/>
        <a:lstStyle/>
        <a:p>
          <a:endParaRPr lang="de-DE"/>
        </a:p>
      </dgm:t>
    </dgm:pt>
    <dgm:pt modelId="{F04C5297-B2D2-4A5C-9239-8A84B21D850F}" type="pres">
      <dgm:prSet presAssocID="{7210A3CB-5074-42BB-954B-7862D9C84A08}" presName="parentTextBox" presStyleLbl="node1" presStyleIdx="0" presStyleCnt="3"/>
      <dgm:spPr/>
      <dgm:t>
        <a:bodyPr/>
        <a:lstStyle/>
        <a:p>
          <a:endParaRPr lang="de-DE"/>
        </a:p>
      </dgm:t>
    </dgm:pt>
    <dgm:pt modelId="{272F3FB7-086E-4F26-A329-7CF18A4F7572}" type="pres">
      <dgm:prSet presAssocID="{337D9EC8-1502-4D35-813D-074A5D33C55C}" presName="sp" presStyleCnt="0"/>
      <dgm:spPr/>
      <dgm:t>
        <a:bodyPr/>
        <a:lstStyle/>
        <a:p>
          <a:endParaRPr lang="de-DE"/>
        </a:p>
      </dgm:t>
    </dgm:pt>
    <dgm:pt modelId="{A3F51ED6-FCB8-41F7-AD24-917322BA2BE7}" type="pres">
      <dgm:prSet presAssocID="{A9C0D44E-1FB6-4C36-B864-D78270879C1B}" presName="arrowAndChildren" presStyleCnt="0"/>
      <dgm:spPr/>
      <dgm:t>
        <a:bodyPr/>
        <a:lstStyle/>
        <a:p>
          <a:endParaRPr lang="de-DE"/>
        </a:p>
      </dgm:t>
    </dgm:pt>
    <dgm:pt modelId="{9659FDB4-6FB0-4EFF-BFC5-2C630F3B85E0}" type="pres">
      <dgm:prSet presAssocID="{A9C0D44E-1FB6-4C36-B864-D78270879C1B}" presName="parentTextArrow" presStyleLbl="node1" presStyleIdx="1" presStyleCnt="3"/>
      <dgm:spPr/>
      <dgm:t>
        <a:bodyPr/>
        <a:lstStyle/>
        <a:p>
          <a:endParaRPr lang="de-DE"/>
        </a:p>
      </dgm:t>
    </dgm:pt>
    <dgm:pt modelId="{2DEADCD1-4A89-47BD-AF83-E8C94CFBF265}" type="pres">
      <dgm:prSet presAssocID="{87E4783C-F132-4C1E-B45A-2404FAD56702}" presName="sp" presStyleCnt="0"/>
      <dgm:spPr/>
      <dgm:t>
        <a:bodyPr/>
        <a:lstStyle/>
        <a:p>
          <a:endParaRPr lang="de-DE"/>
        </a:p>
      </dgm:t>
    </dgm:pt>
    <dgm:pt modelId="{3E34A76A-1277-4266-9BA7-BB54A38CC303}" type="pres">
      <dgm:prSet presAssocID="{A6518556-2055-4AA8-928B-DE81CABB10F4}" presName="arrowAndChildren" presStyleCnt="0"/>
      <dgm:spPr/>
      <dgm:t>
        <a:bodyPr/>
        <a:lstStyle/>
        <a:p>
          <a:endParaRPr lang="de-DE"/>
        </a:p>
      </dgm:t>
    </dgm:pt>
    <dgm:pt modelId="{5248FAC6-78A5-4903-A448-676774577E5C}" type="pres">
      <dgm:prSet presAssocID="{A6518556-2055-4AA8-928B-DE81CABB10F4}" presName="parentTextArrow" presStyleLbl="node1" presStyleIdx="2" presStyleCnt="3"/>
      <dgm:spPr/>
      <dgm:t>
        <a:bodyPr/>
        <a:lstStyle/>
        <a:p>
          <a:endParaRPr lang="de-DE"/>
        </a:p>
      </dgm:t>
    </dgm:pt>
  </dgm:ptLst>
  <dgm:cxnLst>
    <dgm:cxn modelId="{B7E683CE-B0F4-4F44-8E37-55F3C83C4102}" type="presOf" srcId="{A9C0D44E-1FB6-4C36-B864-D78270879C1B}" destId="{9659FDB4-6FB0-4EFF-BFC5-2C630F3B85E0}" srcOrd="0" destOrd="0" presId="urn:microsoft.com/office/officeart/2005/8/layout/process4"/>
    <dgm:cxn modelId="{683CA4CA-101D-45A0-B7E8-72681FA37863}" srcId="{9E6E6AC8-38F4-4989-87C8-971480C25E9F}" destId="{7210A3CB-5074-42BB-954B-7862D9C84A08}" srcOrd="2" destOrd="0" parTransId="{719CB3A9-F89C-4ACA-A679-DAEED84A8811}" sibTransId="{DF77BBD4-E538-45F3-8A9A-97B765245497}"/>
    <dgm:cxn modelId="{E460A363-64A2-4127-8A54-96BD2DA6E081}" srcId="{9E6E6AC8-38F4-4989-87C8-971480C25E9F}" destId="{A9C0D44E-1FB6-4C36-B864-D78270879C1B}" srcOrd="1" destOrd="0" parTransId="{5C7C13AA-EA0B-4D63-91F4-039E5B183C3A}" sibTransId="{337D9EC8-1502-4D35-813D-074A5D33C55C}"/>
    <dgm:cxn modelId="{70A82D1F-FF0C-4DC5-A93A-F3BC06CA5F78}" srcId="{9E6E6AC8-38F4-4989-87C8-971480C25E9F}" destId="{A6518556-2055-4AA8-928B-DE81CABB10F4}" srcOrd="0" destOrd="0" parTransId="{F79C8B8F-3088-49FB-BA85-5669E3722707}" sibTransId="{87E4783C-F132-4C1E-B45A-2404FAD56702}"/>
    <dgm:cxn modelId="{DA6059CA-AF33-49D8-894F-EF26309D7393}" type="presOf" srcId="{7210A3CB-5074-42BB-954B-7862D9C84A08}" destId="{F04C5297-B2D2-4A5C-9239-8A84B21D850F}" srcOrd="0" destOrd="0" presId="urn:microsoft.com/office/officeart/2005/8/layout/process4"/>
    <dgm:cxn modelId="{AB53E4DB-E3F3-4B21-9289-AFB4C61E2D8E}" type="presOf" srcId="{9E6E6AC8-38F4-4989-87C8-971480C25E9F}" destId="{778F904F-1799-4709-8A20-566C72E42FD2}" srcOrd="0" destOrd="0" presId="urn:microsoft.com/office/officeart/2005/8/layout/process4"/>
    <dgm:cxn modelId="{71921C8D-46D0-461B-8722-DC34E9BC0081}" type="presOf" srcId="{A6518556-2055-4AA8-928B-DE81CABB10F4}" destId="{5248FAC6-78A5-4903-A448-676774577E5C}" srcOrd="0" destOrd="0" presId="urn:microsoft.com/office/officeart/2005/8/layout/process4"/>
    <dgm:cxn modelId="{3B4B4C5B-6914-4DE1-BEB9-C892A077048A}" type="presParOf" srcId="{778F904F-1799-4709-8A20-566C72E42FD2}" destId="{31A5CDD4-8042-4A46-B70E-6A163EF64851}" srcOrd="0" destOrd="0" presId="urn:microsoft.com/office/officeart/2005/8/layout/process4"/>
    <dgm:cxn modelId="{754793E3-4E7D-4913-8D31-3F191262381B}" type="presParOf" srcId="{31A5CDD4-8042-4A46-B70E-6A163EF64851}" destId="{F04C5297-B2D2-4A5C-9239-8A84B21D850F}" srcOrd="0" destOrd="0" presId="urn:microsoft.com/office/officeart/2005/8/layout/process4"/>
    <dgm:cxn modelId="{B85BB58E-E485-42B3-BDA1-6502B917749D}" type="presParOf" srcId="{778F904F-1799-4709-8A20-566C72E42FD2}" destId="{272F3FB7-086E-4F26-A329-7CF18A4F7572}" srcOrd="1" destOrd="0" presId="urn:microsoft.com/office/officeart/2005/8/layout/process4"/>
    <dgm:cxn modelId="{3D3D2984-3E9F-41F0-9E60-ACBB68A3E80A}" type="presParOf" srcId="{778F904F-1799-4709-8A20-566C72E42FD2}" destId="{A3F51ED6-FCB8-41F7-AD24-917322BA2BE7}" srcOrd="2" destOrd="0" presId="urn:microsoft.com/office/officeart/2005/8/layout/process4"/>
    <dgm:cxn modelId="{499616E7-1D78-4AAA-B09D-7CD31469AAAD}" type="presParOf" srcId="{A3F51ED6-FCB8-41F7-AD24-917322BA2BE7}" destId="{9659FDB4-6FB0-4EFF-BFC5-2C630F3B85E0}" srcOrd="0" destOrd="0" presId="urn:microsoft.com/office/officeart/2005/8/layout/process4"/>
    <dgm:cxn modelId="{390AEC1D-E4A4-439E-ACAA-CC850D2F11ED}" type="presParOf" srcId="{778F904F-1799-4709-8A20-566C72E42FD2}" destId="{2DEADCD1-4A89-47BD-AF83-E8C94CFBF265}" srcOrd="3" destOrd="0" presId="urn:microsoft.com/office/officeart/2005/8/layout/process4"/>
    <dgm:cxn modelId="{7C6A0FB6-5DC4-43BF-BBB2-5EDE64DF71B6}" type="presParOf" srcId="{778F904F-1799-4709-8A20-566C72E42FD2}" destId="{3E34A76A-1277-4266-9BA7-BB54A38CC303}" srcOrd="4" destOrd="0" presId="urn:microsoft.com/office/officeart/2005/8/layout/process4"/>
    <dgm:cxn modelId="{D17A4A5D-C189-4D9D-85E0-141EDAB2F071}" type="presParOf" srcId="{3E34A76A-1277-4266-9BA7-BB54A38CC303}" destId="{5248FAC6-78A5-4903-A448-676774577E5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15F347D-D3B1-4EBA-8727-DA400B3C175A}" type="doc">
      <dgm:prSet loTypeId="urn:microsoft.com/office/officeart/2005/8/layout/vList2" loCatId="list" qsTypeId="urn:microsoft.com/office/officeart/2005/8/quickstyle/simple5" qsCatId="simple" csTypeId="urn:microsoft.com/office/officeart/2005/8/colors/colorful1#9" csCatId="colorful" phldr="1"/>
      <dgm:spPr/>
      <dgm:t>
        <a:bodyPr/>
        <a:lstStyle/>
        <a:p>
          <a:endParaRPr lang="de-DE"/>
        </a:p>
      </dgm:t>
    </dgm:pt>
    <dgm:pt modelId="{0F11DF2C-A1BF-4F16-85DA-66840EA0279E}">
      <dgm:prSet/>
      <dgm:spPr/>
      <dgm:t>
        <a:bodyPr/>
        <a:lstStyle/>
        <a:p>
          <a:pPr rtl="0"/>
          <a:r>
            <a:rPr lang="de-DE" dirty="0" smtClean="0"/>
            <a:t>Bedarf ermitteln </a:t>
          </a:r>
          <a:endParaRPr lang="de-DE" dirty="0"/>
        </a:p>
      </dgm:t>
    </dgm:pt>
    <dgm:pt modelId="{99A7A73B-0C6F-4B0E-8E37-BD5C02A4F609}" type="parTrans" cxnId="{77088692-1817-4457-BF38-5E9A5AACBF79}">
      <dgm:prSet/>
      <dgm:spPr/>
      <dgm:t>
        <a:bodyPr/>
        <a:lstStyle/>
        <a:p>
          <a:endParaRPr lang="de-DE"/>
        </a:p>
      </dgm:t>
    </dgm:pt>
    <dgm:pt modelId="{2F54CF55-584C-4FAD-9E17-846543814617}" type="sibTrans" cxnId="{77088692-1817-4457-BF38-5E9A5AACBF79}">
      <dgm:prSet/>
      <dgm:spPr/>
      <dgm:t>
        <a:bodyPr/>
        <a:lstStyle/>
        <a:p>
          <a:endParaRPr lang="de-DE"/>
        </a:p>
      </dgm:t>
    </dgm:pt>
    <dgm:pt modelId="{AF4515F2-2535-4080-9D50-CBC8E53D8607}">
      <dgm:prSet/>
      <dgm:spPr/>
      <dgm:t>
        <a:bodyPr/>
        <a:lstStyle/>
        <a:p>
          <a:pPr rtl="0"/>
          <a:r>
            <a:rPr lang="de-DE" dirty="0" smtClean="0"/>
            <a:t>Wo werden Fahrzeuge laden?</a:t>
          </a:r>
          <a:endParaRPr lang="de-DE" dirty="0"/>
        </a:p>
      </dgm:t>
    </dgm:pt>
    <dgm:pt modelId="{788D6F90-5D1B-45C0-81E9-557CA92412EA}" type="parTrans" cxnId="{174424A3-267C-49AB-A674-A7CCD35697C5}">
      <dgm:prSet/>
      <dgm:spPr/>
      <dgm:t>
        <a:bodyPr/>
        <a:lstStyle/>
        <a:p>
          <a:endParaRPr lang="de-DE"/>
        </a:p>
      </dgm:t>
    </dgm:pt>
    <dgm:pt modelId="{20336552-8941-4B73-9B02-1659D22585D2}" type="sibTrans" cxnId="{174424A3-267C-49AB-A674-A7CCD35697C5}">
      <dgm:prSet/>
      <dgm:spPr/>
      <dgm:t>
        <a:bodyPr/>
        <a:lstStyle/>
        <a:p>
          <a:endParaRPr lang="de-DE"/>
        </a:p>
      </dgm:t>
    </dgm:pt>
    <dgm:pt modelId="{565CA7FB-3478-4FE9-A24B-8BB4AE6C6758}">
      <dgm:prSet/>
      <dgm:spPr/>
      <dgm:t>
        <a:bodyPr/>
        <a:lstStyle/>
        <a:p>
          <a:pPr rtl="0"/>
          <a:r>
            <a:rPr lang="de-DE" dirty="0" smtClean="0"/>
            <a:t>Relevant werden Zu-Hause-Laden und Arbeitgeber-Laden</a:t>
          </a:r>
          <a:endParaRPr lang="de-DE" dirty="0"/>
        </a:p>
      </dgm:t>
    </dgm:pt>
    <dgm:pt modelId="{A91A90FB-C64D-4774-AC74-F8E4D78C81D5}" type="parTrans" cxnId="{F65A228F-9903-4581-87E2-13880D7D3B99}">
      <dgm:prSet/>
      <dgm:spPr/>
      <dgm:t>
        <a:bodyPr/>
        <a:lstStyle/>
        <a:p>
          <a:endParaRPr lang="de-DE"/>
        </a:p>
      </dgm:t>
    </dgm:pt>
    <dgm:pt modelId="{E63347C7-300D-4A2D-A374-BFCC64260C72}" type="sibTrans" cxnId="{F65A228F-9903-4581-87E2-13880D7D3B99}">
      <dgm:prSet/>
      <dgm:spPr/>
      <dgm:t>
        <a:bodyPr/>
        <a:lstStyle/>
        <a:p>
          <a:endParaRPr lang="de-DE"/>
        </a:p>
      </dgm:t>
    </dgm:pt>
    <dgm:pt modelId="{0004F238-2451-4B38-BE12-B71E0182C0E6}">
      <dgm:prSet/>
      <dgm:spPr/>
      <dgm:t>
        <a:bodyPr/>
        <a:lstStyle/>
        <a:p>
          <a:pPr rtl="0"/>
          <a:r>
            <a:rPr lang="de-DE" dirty="0" smtClean="0"/>
            <a:t>Maßnahmen zur Überbrückung vorsehen </a:t>
          </a:r>
          <a:endParaRPr lang="de-DE" dirty="0"/>
        </a:p>
      </dgm:t>
    </dgm:pt>
    <dgm:pt modelId="{A675895A-DC8E-4028-A69B-5BE3A66F710E}" type="parTrans" cxnId="{C1087AA0-F198-4116-8DCC-FA85B882BB51}">
      <dgm:prSet/>
      <dgm:spPr/>
      <dgm:t>
        <a:bodyPr/>
        <a:lstStyle/>
        <a:p>
          <a:endParaRPr lang="de-DE"/>
        </a:p>
      </dgm:t>
    </dgm:pt>
    <dgm:pt modelId="{F7B210D8-41ED-4036-BEE4-C50FA5EEDB96}" type="sibTrans" cxnId="{C1087AA0-F198-4116-8DCC-FA85B882BB51}">
      <dgm:prSet/>
      <dgm:spPr/>
      <dgm:t>
        <a:bodyPr/>
        <a:lstStyle/>
        <a:p>
          <a:endParaRPr lang="de-DE"/>
        </a:p>
      </dgm:t>
    </dgm:pt>
    <dgm:pt modelId="{2A79BE79-8701-46A4-A053-82CEE525A675}">
      <dgm:prSet/>
      <dgm:spPr/>
      <dgm:t>
        <a:bodyPr/>
        <a:lstStyle/>
        <a:p>
          <a:pPr rtl="0"/>
          <a:r>
            <a:rPr lang="de-DE" dirty="0" smtClean="0"/>
            <a:t>Wie kann der Kunde laden, auch wenn das vorhandene Netz an Grenzen stößt (z.B. Speicherlösungen beim Kunden, </a:t>
          </a:r>
          <a:r>
            <a:rPr lang="de-DE" dirty="0" err="1" smtClean="0"/>
            <a:t>Flexibilitäten</a:t>
          </a:r>
          <a:r>
            <a:rPr lang="de-DE" dirty="0" smtClean="0"/>
            <a:t>?) </a:t>
          </a:r>
          <a:endParaRPr lang="de-DE" dirty="0"/>
        </a:p>
      </dgm:t>
    </dgm:pt>
    <dgm:pt modelId="{1582A644-5EFB-49C3-8582-EB6C8AE25F97}" type="parTrans" cxnId="{57C8119D-27FB-4397-BFDC-76712F8A1298}">
      <dgm:prSet/>
      <dgm:spPr/>
      <dgm:t>
        <a:bodyPr/>
        <a:lstStyle/>
        <a:p>
          <a:endParaRPr lang="de-DE"/>
        </a:p>
      </dgm:t>
    </dgm:pt>
    <dgm:pt modelId="{AC495595-2249-4F85-A272-6C08B1A56D35}" type="sibTrans" cxnId="{57C8119D-27FB-4397-BFDC-76712F8A1298}">
      <dgm:prSet/>
      <dgm:spPr/>
      <dgm:t>
        <a:bodyPr/>
        <a:lstStyle/>
        <a:p>
          <a:endParaRPr lang="de-DE"/>
        </a:p>
      </dgm:t>
    </dgm:pt>
    <dgm:pt modelId="{EE437625-A500-42AE-9FBB-9288397C54A5}">
      <dgm:prSet/>
      <dgm:spPr/>
      <dgm:t>
        <a:bodyPr/>
        <a:lstStyle/>
        <a:p>
          <a:pPr rtl="0"/>
          <a:r>
            <a:rPr lang="de-DE" dirty="0" smtClean="0"/>
            <a:t>Netzausbau </a:t>
          </a:r>
          <a:endParaRPr lang="de-DE" dirty="0"/>
        </a:p>
      </dgm:t>
    </dgm:pt>
    <dgm:pt modelId="{AEFBA431-2822-4AB7-B112-969E3DF50322}" type="parTrans" cxnId="{4B2C8F3E-F5F8-4E4B-8E1C-0B68BF4BB72F}">
      <dgm:prSet/>
      <dgm:spPr/>
      <dgm:t>
        <a:bodyPr/>
        <a:lstStyle/>
        <a:p>
          <a:endParaRPr lang="de-DE"/>
        </a:p>
      </dgm:t>
    </dgm:pt>
    <dgm:pt modelId="{8D9F04BA-2E5B-403C-A1EF-F4DABB00BC98}" type="sibTrans" cxnId="{4B2C8F3E-F5F8-4E4B-8E1C-0B68BF4BB72F}">
      <dgm:prSet/>
      <dgm:spPr/>
      <dgm:t>
        <a:bodyPr/>
        <a:lstStyle/>
        <a:p>
          <a:endParaRPr lang="de-DE"/>
        </a:p>
      </dgm:t>
    </dgm:pt>
    <dgm:pt modelId="{E71F2C5F-537E-4A2B-B71D-937D78694228}">
      <dgm:prSet/>
      <dgm:spPr/>
      <dgm:t>
        <a:bodyPr/>
        <a:lstStyle/>
        <a:p>
          <a:pPr rtl="0"/>
          <a:r>
            <a:rPr lang="de-DE" dirty="0" smtClean="0"/>
            <a:t>Vorausschauender Ausbau - Elektromobilität mit berücksichtigen bei ohnehin anstehendem Netzausbau</a:t>
          </a:r>
          <a:endParaRPr lang="de-DE" dirty="0"/>
        </a:p>
      </dgm:t>
    </dgm:pt>
    <dgm:pt modelId="{E3722E49-886F-4742-A3A6-31A90374752C}" type="parTrans" cxnId="{A6CAD7D8-A282-4FF9-AC2A-6EB0C7C2E308}">
      <dgm:prSet/>
      <dgm:spPr/>
      <dgm:t>
        <a:bodyPr/>
        <a:lstStyle/>
        <a:p>
          <a:endParaRPr lang="de-DE"/>
        </a:p>
      </dgm:t>
    </dgm:pt>
    <dgm:pt modelId="{AD3ECBA0-E246-49C8-9625-3158912BAFBF}" type="sibTrans" cxnId="{A6CAD7D8-A282-4FF9-AC2A-6EB0C7C2E308}">
      <dgm:prSet/>
      <dgm:spPr/>
      <dgm:t>
        <a:bodyPr/>
        <a:lstStyle/>
        <a:p>
          <a:endParaRPr lang="de-DE"/>
        </a:p>
      </dgm:t>
    </dgm:pt>
    <dgm:pt modelId="{BA1762B8-52D7-43AA-99C1-2C4457C59CD1}">
      <dgm:prSet/>
      <dgm:spPr/>
      <dgm:t>
        <a:bodyPr/>
        <a:lstStyle/>
        <a:p>
          <a:pPr rtl="0"/>
          <a:r>
            <a:rPr lang="de-DE" dirty="0" smtClean="0"/>
            <a:t>Intelligente Lösungen nutzen</a:t>
          </a:r>
          <a:endParaRPr lang="de-DE" dirty="0"/>
        </a:p>
      </dgm:t>
    </dgm:pt>
    <dgm:pt modelId="{05B29B68-A022-41F1-ABD5-D1D3314D0480}" type="parTrans" cxnId="{0D715F41-58AA-4724-8463-D58545C4595C}">
      <dgm:prSet/>
      <dgm:spPr/>
      <dgm:t>
        <a:bodyPr/>
        <a:lstStyle/>
        <a:p>
          <a:endParaRPr lang="de-DE"/>
        </a:p>
      </dgm:t>
    </dgm:pt>
    <dgm:pt modelId="{1A37E3BF-4528-4435-A8C8-CA380FBF4D87}" type="sibTrans" cxnId="{0D715F41-58AA-4724-8463-D58545C4595C}">
      <dgm:prSet/>
      <dgm:spPr/>
      <dgm:t>
        <a:bodyPr/>
        <a:lstStyle/>
        <a:p>
          <a:endParaRPr lang="de-DE"/>
        </a:p>
      </dgm:t>
    </dgm:pt>
    <dgm:pt modelId="{95C8BFBF-E518-44FE-9137-815404230BD7}">
      <dgm:prSet/>
      <dgm:spPr/>
      <dgm:t>
        <a:bodyPr/>
        <a:lstStyle/>
        <a:p>
          <a:pPr rtl="0"/>
          <a:r>
            <a:rPr lang="de-DE" dirty="0" smtClean="0"/>
            <a:t>Beispiele für denkbare Möglichkeiten:</a:t>
          </a:r>
          <a:endParaRPr lang="de-DE" dirty="0"/>
        </a:p>
      </dgm:t>
    </dgm:pt>
    <dgm:pt modelId="{5D2E538D-E322-4D2D-9E9B-50DFC53D6E97}" type="parTrans" cxnId="{3E83E4FF-4403-469B-99BE-27083F7B3C84}">
      <dgm:prSet/>
      <dgm:spPr/>
      <dgm:t>
        <a:bodyPr/>
        <a:lstStyle/>
        <a:p>
          <a:endParaRPr lang="de-DE"/>
        </a:p>
      </dgm:t>
    </dgm:pt>
    <dgm:pt modelId="{2BE5AD39-289F-4C57-B903-45AAD6966879}" type="sibTrans" cxnId="{3E83E4FF-4403-469B-99BE-27083F7B3C84}">
      <dgm:prSet/>
      <dgm:spPr/>
      <dgm:t>
        <a:bodyPr/>
        <a:lstStyle/>
        <a:p>
          <a:endParaRPr lang="de-DE"/>
        </a:p>
      </dgm:t>
    </dgm:pt>
    <dgm:pt modelId="{A89A6FEF-B13F-42F2-8AF1-7905E7F02C20}">
      <dgm:prSet/>
      <dgm:spPr/>
      <dgm:t>
        <a:bodyPr/>
        <a:lstStyle/>
        <a:p>
          <a:pPr rtl="0"/>
          <a:r>
            <a:rPr lang="de-DE" dirty="0" smtClean="0"/>
            <a:t>Quoten</a:t>
          </a:r>
          <a:endParaRPr lang="de-DE" dirty="0"/>
        </a:p>
      </dgm:t>
    </dgm:pt>
    <dgm:pt modelId="{2E0C16D5-4D1A-4CDF-8508-FB5A607C76F9}" type="parTrans" cxnId="{CEE3CE7D-B501-420B-A062-6F0675BA355B}">
      <dgm:prSet/>
      <dgm:spPr/>
      <dgm:t>
        <a:bodyPr/>
        <a:lstStyle/>
        <a:p>
          <a:endParaRPr lang="de-DE"/>
        </a:p>
      </dgm:t>
    </dgm:pt>
    <dgm:pt modelId="{8C8D0F11-B1DB-4E72-B733-3FD193A9B50B}" type="sibTrans" cxnId="{CEE3CE7D-B501-420B-A062-6F0675BA355B}">
      <dgm:prSet/>
      <dgm:spPr/>
      <dgm:t>
        <a:bodyPr/>
        <a:lstStyle/>
        <a:p>
          <a:endParaRPr lang="de-DE"/>
        </a:p>
      </dgm:t>
    </dgm:pt>
    <dgm:pt modelId="{B6C412B7-FDAF-4271-9D0A-07A53D2A5589}">
      <dgm:prSet/>
      <dgm:spPr/>
      <dgm:t>
        <a:bodyPr/>
        <a:lstStyle/>
        <a:p>
          <a:pPr rtl="0"/>
          <a:r>
            <a:rPr lang="de-DE" dirty="0" smtClean="0"/>
            <a:t>Lastmanagement</a:t>
          </a:r>
          <a:endParaRPr lang="de-DE" dirty="0"/>
        </a:p>
      </dgm:t>
    </dgm:pt>
    <dgm:pt modelId="{3792F277-770D-481E-9364-597AC76DFF70}" type="parTrans" cxnId="{3E23C1B3-777F-439D-8A26-30B80A3BB624}">
      <dgm:prSet/>
      <dgm:spPr/>
      <dgm:t>
        <a:bodyPr/>
        <a:lstStyle/>
        <a:p>
          <a:endParaRPr lang="de-DE"/>
        </a:p>
      </dgm:t>
    </dgm:pt>
    <dgm:pt modelId="{B2F61778-B367-419B-8508-E704CB540A91}" type="sibTrans" cxnId="{3E23C1B3-777F-439D-8A26-30B80A3BB624}">
      <dgm:prSet/>
      <dgm:spPr/>
      <dgm:t>
        <a:bodyPr/>
        <a:lstStyle/>
        <a:p>
          <a:endParaRPr lang="de-DE"/>
        </a:p>
      </dgm:t>
    </dgm:pt>
    <dgm:pt modelId="{8797A6D8-EDA4-49D9-83C0-CF635D5243DA}">
      <dgm:prSet/>
      <dgm:spPr/>
      <dgm:t>
        <a:bodyPr/>
        <a:lstStyle/>
        <a:p>
          <a:pPr rtl="0"/>
          <a:r>
            <a:rPr lang="de-DE" dirty="0" smtClean="0"/>
            <a:t>Feste Freigabezeiten</a:t>
          </a:r>
          <a:endParaRPr lang="de-DE" dirty="0"/>
        </a:p>
      </dgm:t>
    </dgm:pt>
    <dgm:pt modelId="{E7BF8BB5-54B6-4D50-BA7A-0DF687395679}" type="parTrans" cxnId="{92DF16BB-F7EE-4852-AA1C-F50F6A02A530}">
      <dgm:prSet/>
      <dgm:spPr/>
      <dgm:t>
        <a:bodyPr/>
        <a:lstStyle/>
        <a:p>
          <a:endParaRPr lang="de-DE"/>
        </a:p>
      </dgm:t>
    </dgm:pt>
    <dgm:pt modelId="{58DBDC19-7701-4295-8F63-F5AB0025C18F}" type="sibTrans" cxnId="{92DF16BB-F7EE-4852-AA1C-F50F6A02A530}">
      <dgm:prSet/>
      <dgm:spPr/>
      <dgm:t>
        <a:bodyPr/>
        <a:lstStyle/>
        <a:p>
          <a:endParaRPr lang="de-DE"/>
        </a:p>
      </dgm:t>
    </dgm:pt>
    <dgm:pt modelId="{77B9ABD3-7A1D-4D62-A228-9B412BB591B0}" type="pres">
      <dgm:prSet presAssocID="{515F347D-D3B1-4EBA-8727-DA400B3C17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727AA14-8B06-488A-85EA-8551F554CE9E}" type="pres">
      <dgm:prSet presAssocID="{0F11DF2C-A1BF-4F16-85DA-66840EA0279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823E09C-0157-4BBD-89E2-B1D45F872657}" type="pres">
      <dgm:prSet presAssocID="{0F11DF2C-A1BF-4F16-85DA-66840EA0279E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2574DF-0DBA-4D29-B238-674509C43CDB}" type="pres">
      <dgm:prSet presAssocID="{0004F238-2451-4B38-BE12-B71E0182C0E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CBE59BA-84EC-4083-9A51-B887533F63E8}" type="pres">
      <dgm:prSet presAssocID="{0004F238-2451-4B38-BE12-B71E0182C0E6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7CA65D-5DCE-4DB1-B9EB-741A2C4F01FE}" type="pres">
      <dgm:prSet presAssocID="{EE437625-A500-42AE-9FBB-9288397C54A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DEC8CF9-4E60-4BE8-ADC3-7320A28E9B1F}" type="pres">
      <dgm:prSet presAssocID="{EE437625-A500-42AE-9FBB-9288397C54A5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95C3A8-B108-4E61-AF71-CCC6D82C0985}" type="pres">
      <dgm:prSet presAssocID="{BA1762B8-52D7-43AA-99C1-2C4457C59CD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8B7C72-3FAE-4AFB-9463-1C9ED0EAD04C}" type="pres">
      <dgm:prSet presAssocID="{BA1762B8-52D7-43AA-99C1-2C4457C59CD1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6CAD7D8-A282-4FF9-AC2A-6EB0C7C2E308}" srcId="{EE437625-A500-42AE-9FBB-9288397C54A5}" destId="{E71F2C5F-537E-4A2B-B71D-937D78694228}" srcOrd="0" destOrd="0" parTransId="{E3722E49-886F-4742-A3A6-31A90374752C}" sibTransId="{AD3ECBA0-E246-49C8-9625-3158912BAFBF}"/>
    <dgm:cxn modelId="{F941E2D3-6574-477F-B961-1414AE7EEAA2}" type="presOf" srcId="{95C8BFBF-E518-44FE-9137-815404230BD7}" destId="{968B7C72-3FAE-4AFB-9463-1C9ED0EAD04C}" srcOrd="0" destOrd="0" presId="urn:microsoft.com/office/officeart/2005/8/layout/vList2"/>
    <dgm:cxn modelId="{57C8119D-27FB-4397-BFDC-76712F8A1298}" srcId="{0004F238-2451-4B38-BE12-B71E0182C0E6}" destId="{2A79BE79-8701-46A4-A053-82CEE525A675}" srcOrd="0" destOrd="0" parTransId="{1582A644-5EFB-49C3-8582-EB6C8AE25F97}" sibTransId="{AC495595-2249-4F85-A272-6C08B1A56D35}"/>
    <dgm:cxn modelId="{011D7ED4-2A86-4FFF-809E-84844EEF84AF}" type="presOf" srcId="{BA1762B8-52D7-43AA-99C1-2C4457C59CD1}" destId="{7995C3A8-B108-4E61-AF71-CCC6D82C0985}" srcOrd="0" destOrd="0" presId="urn:microsoft.com/office/officeart/2005/8/layout/vList2"/>
    <dgm:cxn modelId="{613119FF-A42F-4728-AEC2-754C30FE3F50}" type="presOf" srcId="{A89A6FEF-B13F-42F2-8AF1-7905E7F02C20}" destId="{968B7C72-3FAE-4AFB-9463-1C9ED0EAD04C}" srcOrd="0" destOrd="2" presId="urn:microsoft.com/office/officeart/2005/8/layout/vList2"/>
    <dgm:cxn modelId="{3E23C1B3-777F-439D-8A26-30B80A3BB624}" srcId="{95C8BFBF-E518-44FE-9137-815404230BD7}" destId="{B6C412B7-FDAF-4271-9D0A-07A53D2A5589}" srcOrd="2" destOrd="0" parTransId="{3792F277-770D-481E-9364-597AC76DFF70}" sibTransId="{B2F61778-B367-419B-8508-E704CB540A91}"/>
    <dgm:cxn modelId="{503B8FFF-B51A-4F11-8389-0F5F32FB8125}" type="presOf" srcId="{E71F2C5F-537E-4A2B-B71D-937D78694228}" destId="{3DEC8CF9-4E60-4BE8-ADC3-7320A28E9B1F}" srcOrd="0" destOrd="0" presId="urn:microsoft.com/office/officeart/2005/8/layout/vList2"/>
    <dgm:cxn modelId="{4603A239-323F-4DAC-B5E3-5A58A9A9C80C}" type="presOf" srcId="{B6C412B7-FDAF-4271-9D0A-07A53D2A5589}" destId="{968B7C72-3FAE-4AFB-9463-1C9ED0EAD04C}" srcOrd="0" destOrd="3" presId="urn:microsoft.com/office/officeart/2005/8/layout/vList2"/>
    <dgm:cxn modelId="{92DF16BB-F7EE-4852-AA1C-F50F6A02A530}" srcId="{95C8BFBF-E518-44FE-9137-815404230BD7}" destId="{8797A6D8-EDA4-49D9-83C0-CF635D5243DA}" srcOrd="0" destOrd="0" parTransId="{E7BF8BB5-54B6-4D50-BA7A-0DF687395679}" sibTransId="{58DBDC19-7701-4295-8F63-F5AB0025C18F}"/>
    <dgm:cxn modelId="{77088692-1817-4457-BF38-5E9A5AACBF79}" srcId="{515F347D-D3B1-4EBA-8727-DA400B3C175A}" destId="{0F11DF2C-A1BF-4F16-85DA-66840EA0279E}" srcOrd="0" destOrd="0" parTransId="{99A7A73B-0C6F-4B0E-8E37-BD5C02A4F609}" sibTransId="{2F54CF55-584C-4FAD-9E17-846543814617}"/>
    <dgm:cxn modelId="{885BF2DA-E270-4058-9E78-3153E388D5F7}" type="presOf" srcId="{EE437625-A500-42AE-9FBB-9288397C54A5}" destId="{507CA65D-5DCE-4DB1-B9EB-741A2C4F01FE}" srcOrd="0" destOrd="0" presId="urn:microsoft.com/office/officeart/2005/8/layout/vList2"/>
    <dgm:cxn modelId="{C89A1167-D037-41CD-82CE-87AA1B4EF51E}" type="presOf" srcId="{2A79BE79-8701-46A4-A053-82CEE525A675}" destId="{4CBE59BA-84EC-4083-9A51-B887533F63E8}" srcOrd="0" destOrd="0" presId="urn:microsoft.com/office/officeart/2005/8/layout/vList2"/>
    <dgm:cxn modelId="{49577057-3E17-45A2-B6A2-1F9C4C86E320}" type="presOf" srcId="{515F347D-D3B1-4EBA-8727-DA400B3C175A}" destId="{77B9ABD3-7A1D-4D62-A228-9B412BB591B0}" srcOrd="0" destOrd="0" presId="urn:microsoft.com/office/officeart/2005/8/layout/vList2"/>
    <dgm:cxn modelId="{70D70470-2970-4351-AF59-646B8823A959}" type="presOf" srcId="{0F11DF2C-A1BF-4F16-85DA-66840EA0279E}" destId="{D727AA14-8B06-488A-85EA-8551F554CE9E}" srcOrd="0" destOrd="0" presId="urn:microsoft.com/office/officeart/2005/8/layout/vList2"/>
    <dgm:cxn modelId="{3E83E4FF-4403-469B-99BE-27083F7B3C84}" srcId="{BA1762B8-52D7-43AA-99C1-2C4457C59CD1}" destId="{95C8BFBF-E518-44FE-9137-815404230BD7}" srcOrd="0" destOrd="0" parTransId="{5D2E538D-E322-4D2D-9E9B-50DFC53D6E97}" sibTransId="{2BE5AD39-289F-4C57-B903-45AAD6966879}"/>
    <dgm:cxn modelId="{4B2C8F3E-F5F8-4E4B-8E1C-0B68BF4BB72F}" srcId="{515F347D-D3B1-4EBA-8727-DA400B3C175A}" destId="{EE437625-A500-42AE-9FBB-9288397C54A5}" srcOrd="2" destOrd="0" parTransId="{AEFBA431-2822-4AB7-B112-969E3DF50322}" sibTransId="{8D9F04BA-2E5B-403C-A1EF-F4DABB00BC98}"/>
    <dgm:cxn modelId="{174424A3-267C-49AB-A674-A7CCD35697C5}" srcId="{0F11DF2C-A1BF-4F16-85DA-66840EA0279E}" destId="{AF4515F2-2535-4080-9D50-CBC8E53D8607}" srcOrd="0" destOrd="0" parTransId="{788D6F90-5D1B-45C0-81E9-557CA92412EA}" sibTransId="{20336552-8941-4B73-9B02-1659D22585D2}"/>
    <dgm:cxn modelId="{A475D4C1-1FA3-4D5E-93D7-52B245C86E22}" type="presOf" srcId="{AF4515F2-2535-4080-9D50-CBC8E53D8607}" destId="{D823E09C-0157-4BBD-89E2-B1D45F872657}" srcOrd="0" destOrd="0" presId="urn:microsoft.com/office/officeart/2005/8/layout/vList2"/>
    <dgm:cxn modelId="{B4BDB89D-2C91-4EBA-9E9E-9A04AA5D6631}" type="presOf" srcId="{8797A6D8-EDA4-49D9-83C0-CF635D5243DA}" destId="{968B7C72-3FAE-4AFB-9463-1C9ED0EAD04C}" srcOrd="0" destOrd="1" presId="urn:microsoft.com/office/officeart/2005/8/layout/vList2"/>
    <dgm:cxn modelId="{1F1604DF-F51A-4020-A77C-2E30B0495699}" type="presOf" srcId="{0004F238-2451-4B38-BE12-B71E0182C0E6}" destId="{C12574DF-0DBA-4D29-B238-674509C43CDB}" srcOrd="0" destOrd="0" presId="urn:microsoft.com/office/officeart/2005/8/layout/vList2"/>
    <dgm:cxn modelId="{F65A228F-9903-4581-87E2-13880D7D3B99}" srcId="{0F11DF2C-A1BF-4F16-85DA-66840EA0279E}" destId="{565CA7FB-3478-4FE9-A24B-8BB4AE6C6758}" srcOrd="1" destOrd="0" parTransId="{A91A90FB-C64D-4774-AC74-F8E4D78C81D5}" sibTransId="{E63347C7-300D-4A2D-A374-BFCC64260C72}"/>
    <dgm:cxn modelId="{CEE3CE7D-B501-420B-A062-6F0675BA355B}" srcId="{95C8BFBF-E518-44FE-9137-815404230BD7}" destId="{A89A6FEF-B13F-42F2-8AF1-7905E7F02C20}" srcOrd="1" destOrd="0" parTransId="{2E0C16D5-4D1A-4CDF-8508-FB5A607C76F9}" sibTransId="{8C8D0F11-B1DB-4E72-B733-3FD193A9B50B}"/>
    <dgm:cxn modelId="{C1087AA0-F198-4116-8DCC-FA85B882BB51}" srcId="{515F347D-D3B1-4EBA-8727-DA400B3C175A}" destId="{0004F238-2451-4B38-BE12-B71E0182C0E6}" srcOrd="1" destOrd="0" parTransId="{A675895A-DC8E-4028-A69B-5BE3A66F710E}" sibTransId="{F7B210D8-41ED-4036-BEE4-C50FA5EEDB96}"/>
    <dgm:cxn modelId="{7D9D035F-CA54-4C68-9739-634F6BCEAD4A}" type="presOf" srcId="{565CA7FB-3478-4FE9-A24B-8BB4AE6C6758}" destId="{D823E09C-0157-4BBD-89E2-B1D45F872657}" srcOrd="0" destOrd="1" presId="urn:microsoft.com/office/officeart/2005/8/layout/vList2"/>
    <dgm:cxn modelId="{0D715F41-58AA-4724-8463-D58545C4595C}" srcId="{515F347D-D3B1-4EBA-8727-DA400B3C175A}" destId="{BA1762B8-52D7-43AA-99C1-2C4457C59CD1}" srcOrd="3" destOrd="0" parTransId="{05B29B68-A022-41F1-ABD5-D1D3314D0480}" sibTransId="{1A37E3BF-4528-4435-A8C8-CA380FBF4D87}"/>
    <dgm:cxn modelId="{EE6673B7-6640-426B-BD22-F849C79C26E6}" type="presParOf" srcId="{77B9ABD3-7A1D-4D62-A228-9B412BB591B0}" destId="{D727AA14-8B06-488A-85EA-8551F554CE9E}" srcOrd="0" destOrd="0" presId="urn:microsoft.com/office/officeart/2005/8/layout/vList2"/>
    <dgm:cxn modelId="{15FF3D16-D19C-41A3-9815-11CB47C9DDD5}" type="presParOf" srcId="{77B9ABD3-7A1D-4D62-A228-9B412BB591B0}" destId="{D823E09C-0157-4BBD-89E2-B1D45F872657}" srcOrd="1" destOrd="0" presId="urn:microsoft.com/office/officeart/2005/8/layout/vList2"/>
    <dgm:cxn modelId="{258EBC45-25B5-4933-8515-C8D4C572768D}" type="presParOf" srcId="{77B9ABD3-7A1D-4D62-A228-9B412BB591B0}" destId="{C12574DF-0DBA-4D29-B238-674509C43CDB}" srcOrd="2" destOrd="0" presId="urn:microsoft.com/office/officeart/2005/8/layout/vList2"/>
    <dgm:cxn modelId="{120918E0-08A8-47ED-ADD4-CFCE1D7A84AD}" type="presParOf" srcId="{77B9ABD3-7A1D-4D62-A228-9B412BB591B0}" destId="{4CBE59BA-84EC-4083-9A51-B887533F63E8}" srcOrd="3" destOrd="0" presId="urn:microsoft.com/office/officeart/2005/8/layout/vList2"/>
    <dgm:cxn modelId="{BE83149B-4948-4087-9DE3-8E11D68C159C}" type="presParOf" srcId="{77B9ABD3-7A1D-4D62-A228-9B412BB591B0}" destId="{507CA65D-5DCE-4DB1-B9EB-741A2C4F01FE}" srcOrd="4" destOrd="0" presId="urn:microsoft.com/office/officeart/2005/8/layout/vList2"/>
    <dgm:cxn modelId="{2DF8C7AC-E4F4-48DE-8934-16A9D65FE929}" type="presParOf" srcId="{77B9ABD3-7A1D-4D62-A228-9B412BB591B0}" destId="{3DEC8CF9-4E60-4BE8-ADC3-7320A28E9B1F}" srcOrd="5" destOrd="0" presId="urn:microsoft.com/office/officeart/2005/8/layout/vList2"/>
    <dgm:cxn modelId="{B3B786EE-6BC1-493D-9958-E00768081C6A}" type="presParOf" srcId="{77B9ABD3-7A1D-4D62-A228-9B412BB591B0}" destId="{7995C3A8-B108-4E61-AF71-CCC6D82C0985}" srcOrd="6" destOrd="0" presId="urn:microsoft.com/office/officeart/2005/8/layout/vList2"/>
    <dgm:cxn modelId="{3BAF9DEC-9BAE-4B77-88E0-03EFCE6FB515}" type="presParOf" srcId="{77B9ABD3-7A1D-4D62-A228-9B412BB591B0}" destId="{968B7C72-3FAE-4AFB-9463-1C9ED0EAD04C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41EBE71-FEC8-4E3E-A39D-F715FF8BBE84}" type="doc">
      <dgm:prSet loTypeId="urn:microsoft.com/office/officeart/2005/8/layout/vList5" loCatId="list" qsTypeId="urn:microsoft.com/office/officeart/2005/8/quickstyle/3d2" qsCatId="3D" csTypeId="urn:microsoft.com/office/officeart/2005/8/colors/colorful1#10" csCatId="colorful" phldr="1"/>
      <dgm:spPr/>
      <dgm:t>
        <a:bodyPr/>
        <a:lstStyle/>
        <a:p>
          <a:endParaRPr lang="de-DE"/>
        </a:p>
      </dgm:t>
    </dgm:pt>
    <dgm:pt modelId="{AB0DA6A0-B624-43A3-9FF1-2AB753ACE292}">
      <dgm:prSet/>
      <dgm:spPr/>
      <dgm:t>
        <a:bodyPr/>
        <a:lstStyle/>
        <a:p>
          <a:pPr rtl="0"/>
          <a:r>
            <a:rPr lang="de-DE" dirty="0" smtClean="0"/>
            <a:t>Wer?</a:t>
          </a:r>
          <a:endParaRPr lang="de-DE" dirty="0"/>
        </a:p>
      </dgm:t>
    </dgm:pt>
    <dgm:pt modelId="{4262391B-69B9-4494-A32C-170B49DC5A52}" type="parTrans" cxnId="{C76876AC-F0AE-4AE6-B1AD-5E8447325154}">
      <dgm:prSet/>
      <dgm:spPr/>
      <dgm:t>
        <a:bodyPr/>
        <a:lstStyle/>
        <a:p>
          <a:endParaRPr lang="de-DE"/>
        </a:p>
      </dgm:t>
    </dgm:pt>
    <dgm:pt modelId="{941780BD-E7E8-4F5C-894A-98DCB1C6D9B3}" type="sibTrans" cxnId="{C76876AC-F0AE-4AE6-B1AD-5E8447325154}">
      <dgm:prSet/>
      <dgm:spPr/>
      <dgm:t>
        <a:bodyPr/>
        <a:lstStyle/>
        <a:p>
          <a:endParaRPr lang="de-DE"/>
        </a:p>
      </dgm:t>
    </dgm:pt>
    <dgm:pt modelId="{BAE57514-D79C-463F-9FBA-1E5264612397}">
      <dgm:prSet/>
      <dgm:spPr/>
      <dgm:t>
        <a:bodyPr/>
        <a:lstStyle/>
        <a:p>
          <a:pPr rtl="0"/>
          <a:r>
            <a:rPr lang="de-DE" dirty="0" smtClean="0"/>
            <a:t>Was?</a:t>
          </a:r>
          <a:endParaRPr lang="de-DE" dirty="0"/>
        </a:p>
      </dgm:t>
    </dgm:pt>
    <dgm:pt modelId="{D6C56EE1-9B52-4A6F-B777-D727DF55CCD5}" type="parTrans" cxnId="{65F6704D-1435-4287-A73D-91AAB6808F0D}">
      <dgm:prSet/>
      <dgm:spPr/>
      <dgm:t>
        <a:bodyPr/>
        <a:lstStyle/>
        <a:p>
          <a:endParaRPr lang="de-DE"/>
        </a:p>
      </dgm:t>
    </dgm:pt>
    <dgm:pt modelId="{471D6B49-3235-4102-A497-21F1EFE340EE}" type="sibTrans" cxnId="{65F6704D-1435-4287-A73D-91AAB6808F0D}">
      <dgm:prSet/>
      <dgm:spPr/>
      <dgm:t>
        <a:bodyPr/>
        <a:lstStyle/>
        <a:p>
          <a:endParaRPr lang="de-DE"/>
        </a:p>
      </dgm:t>
    </dgm:pt>
    <dgm:pt modelId="{E39AC5E8-DBBE-4AD4-A9AD-CF78DAD29E90}">
      <dgm:prSet/>
      <dgm:spPr/>
      <dgm:t>
        <a:bodyPr/>
        <a:lstStyle/>
        <a:p>
          <a:pPr rtl="0"/>
          <a:r>
            <a:rPr lang="de-DE" dirty="0" smtClean="0"/>
            <a:t>Vorschläge der EU-Kommission</a:t>
          </a:r>
          <a:endParaRPr lang="de-DE" dirty="0"/>
        </a:p>
      </dgm:t>
    </dgm:pt>
    <dgm:pt modelId="{168EFB2A-BDC0-48E7-9AE2-567ECEF2F4C9}" type="parTrans" cxnId="{23E406DE-1BF1-4025-9B26-ECD4BD99C198}">
      <dgm:prSet/>
      <dgm:spPr/>
      <dgm:t>
        <a:bodyPr/>
        <a:lstStyle/>
        <a:p>
          <a:endParaRPr lang="de-DE"/>
        </a:p>
      </dgm:t>
    </dgm:pt>
    <dgm:pt modelId="{1F6F3325-1910-447A-ACBB-5001587A4134}" type="sibTrans" cxnId="{23E406DE-1BF1-4025-9B26-ECD4BD99C198}">
      <dgm:prSet/>
      <dgm:spPr/>
      <dgm:t>
        <a:bodyPr/>
        <a:lstStyle/>
        <a:p>
          <a:endParaRPr lang="de-DE"/>
        </a:p>
      </dgm:t>
    </dgm:pt>
    <dgm:pt modelId="{555EDAB4-164C-47C0-AC25-D67453326A53}">
      <dgm:prSet/>
      <dgm:spPr/>
      <dgm:t>
        <a:bodyPr/>
        <a:lstStyle/>
        <a:p>
          <a:pPr rtl="0"/>
          <a:r>
            <a:rPr lang="de-DE" dirty="0" smtClean="0"/>
            <a:t>Wann?</a:t>
          </a:r>
          <a:endParaRPr lang="de-DE" dirty="0"/>
        </a:p>
      </dgm:t>
    </dgm:pt>
    <dgm:pt modelId="{0CB424D5-7D68-44BF-8E3F-0BF6C31E6DC3}" type="parTrans" cxnId="{FE96028D-4AE3-456B-89C8-3430C6D46CDB}">
      <dgm:prSet/>
      <dgm:spPr/>
      <dgm:t>
        <a:bodyPr/>
        <a:lstStyle/>
        <a:p>
          <a:endParaRPr lang="de-DE"/>
        </a:p>
      </dgm:t>
    </dgm:pt>
    <dgm:pt modelId="{229E8010-D46B-41AF-9A8A-D1B0C0DE84B6}" type="sibTrans" cxnId="{FE96028D-4AE3-456B-89C8-3430C6D46CDB}">
      <dgm:prSet/>
      <dgm:spPr/>
      <dgm:t>
        <a:bodyPr/>
        <a:lstStyle/>
        <a:p>
          <a:endParaRPr lang="de-DE"/>
        </a:p>
      </dgm:t>
    </dgm:pt>
    <dgm:pt modelId="{24F70F96-0596-471F-9363-F4D659E02710}">
      <dgm:prSet/>
      <dgm:spPr/>
      <dgm:t>
        <a:bodyPr/>
        <a:lstStyle/>
        <a:p>
          <a:pPr rtl="0"/>
          <a:r>
            <a:rPr lang="de-DE" dirty="0" smtClean="0"/>
            <a:t>30. November 2016</a:t>
          </a:r>
          <a:endParaRPr lang="de-DE" dirty="0"/>
        </a:p>
      </dgm:t>
    </dgm:pt>
    <dgm:pt modelId="{C54DE661-9616-44EB-B04D-2ED23C04E278}" type="parTrans" cxnId="{80F773E4-7C38-445F-9650-035A19F5D297}">
      <dgm:prSet/>
      <dgm:spPr/>
      <dgm:t>
        <a:bodyPr/>
        <a:lstStyle/>
        <a:p>
          <a:endParaRPr lang="de-DE"/>
        </a:p>
      </dgm:t>
    </dgm:pt>
    <dgm:pt modelId="{53268794-7E4D-4525-A713-96F8678768FB}" type="sibTrans" cxnId="{80F773E4-7C38-445F-9650-035A19F5D297}">
      <dgm:prSet/>
      <dgm:spPr/>
      <dgm:t>
        <a:bodyPr/>
        <a:lstStyle/>
        <a:p>
          <a:endParaRPr lang="de-DE"/>
        </a:p>
      </dgm:t>
    </dgm:pt>
    <dgm:pt modelId="{E586188F-C476-44E1-A960-88D1085DECF8}">
      <dgm:prSet/>
      <dgm:spPr/>
      <dgm:t>
        <a:bodyPr/>
        <a:lstStyle/>
        <a:p>
          <a:pPr rtl="0"/>
          <a:r>
            <a:rPr lang="de-DE" dirty="0" smtClean="0"/>
            <a:t>Pakte von Legislativvorschlägen, Berichten und weiteren Dokumenten</a:t>
          </a:r>
          <a:endParaRPr lang="de-DE" dirty="0"/>
        </a:p>
      </dgm:t>
    </dgm:pt>
    <dgm:pt modelId="{423B80D9-21D1-460F-A850-A0B95222B48C}" type="parTrans" cxnId="{D6498E42-F665-48DF-988A-19B766799139}">
      <dgm:prSet/>
      <dgm:spPr/>
      <dgm:t>
        <a:bodyPr/>
        <a:lstStyle/>
        <a:p>
          <a:endParaRPr lang="de-DE"/>
        </a:p>
      </dgm:t>
    </dgm:pt>
    <dgm:pt modelId="{9AE7D95D-BA30-4174-AE45-D890970225E9}" type="sibTrans" cxnId="{D6498E42-F665-48DF-988A-19B766799139}">
      <dgm:prSet/>
      <dgm:spPr/>
      <dgm:t>
        <a:bodyPr/>
        <a:lstStyle/>
        <a:p>
          <a:endParaRPr lang="de-DE"/>
        </a:p>
      </dgm:t>
    </dgm:pt>
    <dgm:pt modelId="{1CC4B6A1-C3EB-4095-87D3-2700FC8E44DE}">
      <dgm:prSet/>
      <dgm:spPr/>
      <dgm:t>
        <a:bodyPr/>
        <a:lstStyle/>
        <a:p>
          <a:pPr rtl="0"/>
          <a:r>
            <a:rPr lang="de-DE" dirty="0" smtClean="0"/>
            <a:t>Warum?</a:t>
          </a:r>
          <a:endParaRPr lang="de-DE" dirty="0"/>
        </a:p>
      </dgm:t>
    </dgm:pt>
    <dgm:pt modelId="{0C63A937-8DFF-4EA5-B6FB-5DC1A46B0CFC}" type="parTrans" cxnId="{1193CDF9-BB67-49B6-9252-23FFAB2F5F61}">
      <dgm:prSet/>
      <dgm:spPr/>
      <dgm:t>
        <a:bodyPr/>
        <a:lstStyle/>
        <a:p>
          <a:endParaRPr lang="de-DE"/>
        </a:p>
      </dgm:t>
    </dgm:pt>
    <dgm:pt modelId="{42212077-25DD-44AA-B9CF-1E3839758F3D}" type="sibTrans" cxnId="{1193CDF9-BB67-49B6-9252-23FFAB2F5F61}">
      <dgm:prSet/>
      <dgm:spPr/>
      <dgm:t>
        <a:bodyPr/>
        <a:lstStyle/>
        <a:p>
          <a:endParaRPr lang="de-DE"/>
        </a:p>
      </dgm:t>
    </dgm:pt>
    <dgm:pt modelId="{FDF5FE21-0688-4ED4-AAEF-EBDE1C1F3F82}">
      <dgm:prSet/>
      <dgm:spPr/>
      <dgm:t>
        <a:bodyPr/>
        <a:lstStyle/>
        <a:p>
          <a:pPr rtl="0"/>
          <a:r>
            <a:rPr lang="de-DE" dirty="0" smtClean="0"/>
            <a:t>Titel: „Saubere Energie für alle Europäer“</a:t>
          </a:r>
          <a:endParaRPr lang="de-DE" dirty="0"/>
        </a:p>
      </dgm:t>
    </dgm:pt>
    <dgm:pt modelId="{6CC54EDC-5343-4068-987F-0F8EDEECE9D7}" type="parTrans" cxnId="{6C87700A-5908-49D7-A57E-B2CD88EB06D8}">
      <dgm:prSet/>
      <dgm:spPr/>
      <dgm:t>
        <a:bodyPr/>
        <a:lstStyle/>
        <a:p>
          <a:endParaRPr lang="de-DE"/>
        </a:p>
      </dgm:t>
    </dgm:pt>
    <dgm:pt modelId="{D311DF13-4B34-40B5-B9A2-689C5D8FB9DF}" type="sibTrans" cxnId="{6C87700A-5908-49D7-A57E-B2CD88EB06D8}">
      <dgm:prSet/>
      <dgm:spPr/>
      <dgm:t>
        <a:bodyPr/>
        <a:lstStyle/>
        <a:p>
          <a:endParaRPr lang="de-DE"/>
        </a:p>
      </dgm:t>
    </dgm:pt>
    <dgm:pt modelId="{7BDB4ECB-C92A-4CDF-89D0-976E838FD761}" type="pres">
      <dgm:prSet presAssocID="{741EBE71-FEC8-4E3E-A39D-F715FF8BBE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4111915-AE5C-4C7A-A297-65D023C9AE11}" type="pres">
      <dgm:prSet presAssocID="{AB0DA6A0-B624-43A3-9FF1-2AB753ACE292}" presName="linNode" presStyleCnt="0"/>
      <dgm:spPr/>
    </dgm:pt>
    <dgm:pt modelId="{9B3FD8BD-A35B-4F52-AA7A-13E08305C807}" type="pres">
      <dgm:prSet presAssocID="{AB0DA6A0-B624-43A3-9FF1-2AB753ACE292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1571F0-FDAA-4332-A581-A5CBE9758BC8}" type="pres">
      <dgm:prSet presAssocID="{AB0DA6A0-B624-43A3-9FF1-2AB753ACE292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380E64-B801-428D-B6C7-FF827B850380}" type="pres">
      <dgm:prSet presAssocID="{941780BD-E7E8-4F5C-894A-98DCB1C6D9B3}" presName="sp" presStyleCnt="0"/>
      <dgm:spPr/>
    </dgm:pt>
    <dgm:pt modelId="{EABDF16A-19BA-4A84-8407-55399F3166AE}" type="pres">
      <dgm:prSet presAssocID="{1CC4B6A1-C3EB-4095-87D3-2700FC8E44DE}" presName="linNode" presStyleCnt="0"/>
      <dgm:spPr/>
    </dgm:pt>
    <dgm:pt modelId="{ECD9B314-4778-4D54-A0DA-D97A146EE72C}" type="pres">
      <dgm:prSet presAssocID="{1CC4B6A1-C3EB-4095-87D3-2700FC8E44D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4E41991-C813-499B-B44D-74A625943F1B}" type="pres">
      <dgm:prSet presAssocID="{1CC4B6A1-C3EB-4095-87D3-2700FC8E44D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0E942A9-2819-4A4D-9EAC-CFD9FCF9D1E5}" type="pres">
      <dgm:prSet presAssocID="{42212077-25DD-44AA-B9CF-1E3839758F3D}" presName="sp" presStyleCnt="0"/>
      <dgm:spPr/>
    </dgm:pt>
    <dgm:pt modelId="{AC45E30C-FD4A-4E53-941B-29C5AF80AA14}" type="pres">
      <dgm:prSet presAssocID="{555EDAB4-164C-47C0-AC25-D67453326A53}" presName="linNode" presStyleCnt="0"/>
      <dgm:spPr/>
    </dgm:pt>
    <dgm:pt modelId="{656CC010-6BC5-40EB-963D-795B4AB55452}" type="pres">
      <dgm:prSet presAssocID="{555EDAB4-164C-47C0-AC25-D67453326A53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3798EF-2104-4DB2-9FC5-F37B55B551A4}" type="pres">
      <dgm:prSet presAssocID="{555EDAB4-164C-47C0-AC25-D67453326A5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4C06617-8CE6-4624-A03F-BB27179A2DF7}" type="pres">
      <dgm:prSet presAssocID="{229E8010-D46B-41AF-9A8A-D1B0C0DE84B6}" presName="sp" presStyleCnt="0"/>
      <dgm:spPr/>
    </dgm:pt>
    <dgm:pt modelId="{A78F2C8E-AC30-484F-97B5-87AC3561BF9E}" type="pres">
      <dgm:prSet presAssocID="{BAE57514-D79C-463F-9FBA-1E5264612397}" presName="linNode" presStyleCnt="0"/>
      <dgm:spPr/>
    </dgm:pt>
    <dgm:pt modelId="{4BEFC63F-A61D-43B0-BC32-F36D1C441750}" type="pres">
      <dgm:prSet presAssocID="{BAE57514-D79C-463F-9FBA-1E526461239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9E83D13-98EA-4FC3-88BA-F7682CC3D4CE}" type="pres">
      <dgm:prSet presAssocID="{BAE57514-D79C-463F-9FBA-1E526461239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0F773E4-7C38-445F-9650-035A19F5D297}" srcId="{555EDAB4-164C-47C0-AC25-D67453326A53}" destId="{24F70F96-0596-471F-9363-F4D659E02710}" srcOrd="0" destOrd="0" parTransId="{C54DE661-9616-44EB-B04D-2ED23C04E278}" sibTransId="{53268794-7E4D-4525-A713-96F8678768FB}"/>
    <dgm:cxn modelId="{C76876AC-F0AE-4AE6-B1AD-5E8447325154}" srcId="{741EBE71-FEC8-4E3E-A39D-F715FF8BBE84}" destId="{AB0DA6A0-B624-43A3-9FF1-2AB753ACE292}" srcOrd="0" destOrd="0" parTransId="{4262391B-69B9-4494-A32C-170B49DC5A52}" sibTransId="{941780BD-E7E8-4F5C-894A-98DCB1C6D9B3}"/>
    <dgm:cxn modelId="{5743D1FC-745A-415F-98FC-70A9BD752047}" type="presOf" srcId="{FDF5FE21-0688-4ED4-AAEF-EBDE1C1F3F82}" destId="{B4E41991-C813-499B-B44D-74A625943F1B}" srcOrd="0" destOrd="0" presId="urn:microsoft.com/office/officeart/2005/8/layout/vList5"/>
    <dgm:cxn modelId="{2B25CF13-95CE-4B49-AF78-95DB5074255F}" type="presOf" srcId="{555EDAB4-164C-47C0-AC25-D67453326A53}" destId="{656CC010-6BC5-40EB-963D-795B4AB55452}" srcOrd="0" destOrd="0" presId="urn:microsoft.com/office/officeart/2005/8/layout/vList5"/>
    <dgm:cxn modelId="{AC801C9D-115B-4E9E-B0B7-5E7CCB3D0D76}" type="presOf" srcId="{E39AC5E8-DBBE-4AD4-A9AD-CF78DAD29E90}" destId="{CA1571F0-FDAA-4332-A581-A5CBE9758BC8}" srcOrd="0" destOrd="0" presId="urn:microsoft.com/office/officeart/2005/8/layout/vList5"/>
    <dgm:cxn modelId="{A07AF5B2-2643-4A87-8724-2E2A63F50489}" type="presOf" srcId="{24F70F96-0596-471F-9363-F4D659E02710}" destId="{EE3798EF-2104-4DB2-9FC5-F37B55B551A4}" srcOrd="0" destOrd="0" presId="urn:microsoft.com/office/officeart/2005/8/layout/vList5"/>
    <dgm:cxn modelId="{6C87700A-5908-49D7-A57E-B2CD88EB06D8}" srcId="{1CC4B6A1-C3EB-4095-87D3-2700FC8E44DE}" destId="{FDF5FE21-0688-4ED4-AAEF-EBDE1C1F3F82}" srcOrd="0" destOrd="0" parTransId="{6CC54EDC-5343-4068-987F-0F8EDEECE9D7}" sibTransId="{D311DF13-4B34-40B5-B9A2-689C5D8FB9DF}"/>
    <dgm:cxn modelId="{7C4E00BA-AF01-4E7B-8243-F29F7EB6EC1A}" type="presOf" srcId="{E586188F-C476-44E1-A960-88D1085DECF8}" destId="{B9E83D13-98EA-4FC3-88BA-F7682CC3D4CE}" srcOrd="0" destOrd="0" presId="urn:microsoft.com/office/officeart/2005/8/layout/vList5"/>
    <dgm:cxn modelId="{A8D998F4-6803-4A76-AB28-3A86D403FC17}" type="presOf" srcId="{1CC4B6A1-C3EB-4095-87D3-2700FC8E44DE}" destId="{ECD9B314-4778-4D54-A0DA-D97A146EE72C}" srcOrd="0" destOrd="0" presId="urn:microsoft.com/office/officeart/2005/8/layout/vList5"/>
    <dgm:cxn modelId="{F346D55D-BE92-4C58-B02B-68A27B09AD40}" type="presOf" srcId="{BAE57514-D79C-463F-9FBA-1E5264612397}" destId="{4BEFC63F-A61D-43B0-BC32-F36D1C441750}" srcOrd="0" destOrd="0" presId="urn:microsoft.com/office/officeart/2005/8/layout/vList5"/>
    <dgm:cxn modelId="{23E406DE-1BF1-4025-9B26-ECD4BD99C198}" srcId="{AB0DA6A0-B624-43A3-9FF1-2AB753ACE292}" destId="{E39AC5E8-DBBE-4AD4-A9AD-CF78DAD29E90}" srcOrd="0" destOrd="0" parTransId="{168EFB2A-BDC0-48E7-9AE2-567ECEF2F4C9}" sibTransId="{1F6F3325-1910-447A-ACBB-5001587A4134}"/>
    <dgm:cxn modelId="{65F6704D-1435-4287-A73D-91AAB6808F0D}" srcId="{741EBE71-FEC8-4E3E-A39D-F715FF8BBE84}" destId="{BAE57514-D79C-463F-9FBA-1E5264612397}" srcOrd="3" destOrd="0" parTransId="{D6C56EE1-9B52-4A6F-B777-D727DF55CCD5}" sibTransId="{471D6B49-3235-4102-A497-21F1EFE340EE}"/>
    <dgm:cxn modelId="{1193CDF9-BB67-49B6-9252-23FFAB2F5F61}" srcId="{741EBE71-FEC8-4E3E-A39D-F715FF8BBE84}" destId="{1CC4B6A1-C3EB-4095-87D3-2700FC8E44DE}" srcOrd="1" destOrd="0" parTransId="{0C63A937-8DFF-4EA5-B6FB-5DC1A46B0CFC}" sibTransId="{42212077-25DD-44AA-B9CF-1E3839758F3D}"/>
    <dgm:cxn modelId="{4EB1FE1F-C60B-44E2-9E7C-D5595E9A18D4}" type="presOf" srcId="{AB0DA6A0-B624-43A3-9FF1-2AB753ACE292}" destId="{9B3FD8BD-A35B-4F52-AA7A-13E08305C807}" srcOrd="0" destOrd="0" presId="urn:microsoft.com/office/officeart/2005/8/layout/vList5"/>
    <dgm:cxn modelId="{FE96028D-4AE3-456B-89C8-3430C6D46CDB}" srcId="{741EBE71-FEC8-4E3E-A39D-F715FF8BBE84}" destId="{555EDAB4-164C-47C0-AC25-D67453326A53}" srcOrd="2" destOrd="0" parTransId="{0CB424D5-7D68-44BF-8E3F-0BF6C31E6DC3}" sibTransId="{229E8010-D46B-41AF-9A8A-D1B0C0DE84B6}"/>
    <dgm:cxn modelId="{D6498E42-F665-48DF-988A-19B766799139}" srcId="{BAE57514-D79C-463F-9FBA-1E5264612397}" destId="{E586188F-C476-44E1-A960-88D1085DECF8}" srcOrd="0" destOrd="0" parTransId="{423B80D9-21D1-460F-A850-A0B95222B48C}" sibTransId="{9AE7D95D-BA30-4174-AE45-D890970225E9}"/>
    <dgm:cxn modelId="{4C7E8415-6B82-4922-AC3B-707EAE9E565C}" type="presOf" srcId="{741EBE71-FEC8-4E3E-A39D-F715FF8BBE84}" destId="{7BDB4ECB-C92A-4CDF-89D0-976E838FD761}" srcOrd="0" destOrd="0" presId="urn:microsoft.com/office/officeart/2005/8/layout/vList5"/>
    <dgm:cxn modelId="{45583C63-5721-4D8D-B1F9-A96038D00806}" type="presParOf" srcId="{7BDB4ECB-C92A-4CDF-89D0-976E838FD761}" destId="{84111915-AE5C-4C7A-A297-65D023C9AE11}" srcOrd="0" destOrd="0" presId="urn:microsoft.com/office/officeart/2005/8/layout/vList5"/>
    <dgm:cxn modelId="{770D1B1B-01BE-42DF-9D5C-5D4CD116CA65}" type="presParOf" srcId="{84111915-AE5C-4C7A-A297-65D023C9AE11}" destId="{9B3FD8BD-A35B-4F52-AA7A-13E08305C807}" srcOrd="0" destOrd="0" presId="urn:microsoft.com/office/officeart/2005/8/layout/vList5"/>
    <dgm:cxn modelId="{C4882609-3E66-49C7-90E1-8439D63BCDBB}" type="presParOf" srcId="{84111915-AE5C-4C7A-A297-65D023C9AE11}" destId="{CA1571F0-FDAA-4332-A581-A5CBE9758BC8}" srcOrd="1" destOrd="0" presId="urn:microsoft.com/office/officeart/2005/8/layout/vList5"/>
    <dgm:cxn modelId="{9C388DB3-A1A6-422D-AA16-07E21FFFE94D}" type="presParOf" srcId="{7BDB4ECB-C92A-4CDF-89D0-976E838FD761}" destId="{9A380E64-B801-428D-B6C7-FF827B850380}" srcOrd="1" destOrd="0" presId="urn:microsoft.com/office/officeart/2005/8/layout/vList5"/>
    <dgm:cxn modelId="{DB9DC13A-A1DB-425F-8B50-A71CB8B4B994}" type="presParOf" srcId="{7BDB4ECB-C92A-4CDF-89D0-976E838FD761}" destId="{EABDF16A-19BA-4A84-8407-55399F3166AE}" srcOrd="2" destOrd="0" presId="urn:microsoft.com/office/officeart/2005/8/layout/vList5"/>
    <dgm:cxn modelId="{9569D004-315B-4B36-AA61-D8D1DA9EE7FE}" type="presParOf" srcId="{EABDF16A-19BA-4A84-8407-55399F3166AE}" destId="{ECD9B314-4778-4D54-A0DA-D97A146EE72C}" srcOrd="0" destOrd="0" presId="urn:microsoft.com/office/officeart/2005/8/layout/vList5"/>
    <dgm:cxn modelId="{43BB0030-74F8-4B21-82A2-661C39DB8ED5}" type="presParOf" srcId="{EABDF16A-19BA-4A84-8407-55399F3166AE}" destId="{B4E41991-C813-499B-B44D-74A625943F1B}" srcOrd="1" destOrd="0" presId="urn:microsoft.com/office/officeart/2005/8/layout/vList5"/>
    <dgm:cxn modelId="{5A7D0F53-E04C-4EE7-9C6F-A43CD695C33F}" type="presParOf" srcId="{7BDB4ECB-C92A-4CDF-89D0-976E838FD761}" destId="{20E942A9-2819-4A4D-9EAC-CFD9FCF9D1E5}" srcOrd="3" destOrd="0" presId="urn:microsoft.com/office/officeart/2005/8/layout/vList5"/>
    <dgm:cxn modelId="{4A2F12B4-799B-4D25-99B7-4A5D6326C36A}" type="presParOf" srcId="{7BDB4ECB-C92A-4CDF-89D0-976E838FD761}" destId="{AC45E30C-FD4A-4E53-941B-29C5AF80AA14}" srcOrd="4" destOrd="0" presId="urn:microsoft.com/office/officeart/2005/8/layout/vList5"/>
    <dgm:cxn modelId="{328ABE05-9E84-49A0-9811-A9D3D907662E}" type="presParOf" srcId="{AC45E30C-FD4A-4E53-941B-29C5AF80AA14}" destId="{656CC010-6BC5-40EB-963D-795B4AB55452}" srcOrd="0" destOrd="0" presId="urn:microsoft.com/office/officeart/2005/8/layout/vList5"/>
    <dgm:cxn modelId="{60D52716-266C-474A-992F-FC02F8D55885}" type="presParOf" srcId="{AC45E30C-FD4A-4E53-941B-29C5AF80AA14}" destId="{EE3798EF-2104-4DB2-9FC5-F37B55B551A4}" srcOrd="1" destOrd="0" presId="urn:microsoft.com/office/officeart/2005/8/layout/vList5"/>
    <dgm:cxn modelId="{176EBAD8-66A4-464A-9998-8278B5C4F297}" type="presParOf" srcId="{7BDB4ECB-C92A-4CDF-89D0-976E838FD761}" destId="{D4C06617-8CE6-4624-A03F-BB27179A2DF7}" srcOrd="5" destOrd="0" presId="urn:microsoft.com/office/officeart/2005/8/layout/vList5"/>
    <dgm:cxn modelId="{C63C8917-A002-4ECE-9945-6BBB960C0093}" type="presParOf" srcId="{7BDB4ECB-C92A-4CDF-89D0-976E838FD761}" destId="{A78F2C8E-AC30-484F-97B5-87AC3561BF9E}" srcOrd="6" destOrd="0" presId="urn:microsoft.com/office/officeart/2005/8/layout/vList5"/>
    <dgm:cxn modelId="{7AC5366B-77C6-459F-B2E2-8CEA52BF7500}" type="presParOf" srcId="{A78F2C8E-AC30-484F-97B5-87AC3561BF9E}" destId="{4BEFC63F-A61D-43B0-BC32-F36D1C441750}" srcOrd="0" destOrd="0" presId="urn:microsoft.com/office/officeart/2005/8/layout/vList5"/>
    <dgm:cxn modelId="{24299442-165E-47E2-AADE-6FF66330E22C}" type="presParOf" srcId="{A78F2C8E-AC30-484F-97B5-87AC3561BF9E}" destId="{B9E83D13-98EA-4FC3-88BA-F7682CC3D4C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0A95DFD-57C5-4328-9CD2-E483B3E06AF4}" type="doc">
      <dgm:prSet loTypeId="urn:microsoft.com/office/officeart/2005/8/layout/vList5" loCatId="list" qsTypeId="urn:microsoft.com/office/officeart/2005/8/quickstyle/3d2" qsCatId="3D" csTypeId="urn:microsoft.com/office/officeart/2005/8/colors/colorful1#11" csCatId="colorful" phldr="1"/>
      <dgm:spPr/>
      <dgm:t>
        <a:bodyPr/>
        <a:lstStyle/>
        <a:p>
          <a:endParaRPr lang="de-DE"/>
        </a:p>
      </dgm:t>
    </dgm:pt>
    <dgm:pt modelId="{F1BACC85-8D90-42E9-8EA3-A47E6BCB9D19}">
      <dgm:prSet phldrT="[Text]"/>
      <dgm:spPr/>
      <dgm:t>
        <a:bodyPr/>
        <a:lstStyle/>
        <a:p>
          <a:r>
            <a:rPr lang="de-DE" dirty="0" smtClean="0"/>
            <a:t>Art. 33 RL-Strom</a:t>
          </a:r>
          <a:br>
            <a:rPr lang="de-DE" dirty="0" smtClean="0"/>
          </a:br>
          <a:r>
            <a:rPr lang="de-DE" dirty="0" smtClean="0"/>
            <a:t>Ladesäulen</a:t>
          </a:r>
          <a:endParaRPr lang="de-DE" dirty="0"/>
        </a:p>
      </dgm:t>
    </dgm:pt>
    <dgm:pt modelId="{54A7362C-418F-43CF-8977-AD173363D6DB}" type="parTrans" cxnId="{E7695AFC-9BD4-4828-95F5-15873D3E9397}">
      <dgm:prSet/>
      <dgm:spPr/>
      <dgm:t>
        <a:bodyPr/>
        <a:lstStyle/>
        <a:p>
          <a:endParaRPr lang="de-DE"/>
        </a:p>
      </dgm:t>
    </dgm:pt>
    <dgm:pt modelId="{62B827AD-80B5-40B6-ACBC-5EEB83CACE67}" type="sibTrans" cxnId="{E7695AFC-9BD4-4828-95F5-15873D3E9397}">
      <dgm:prSet/>
      <dgm:spPr/>
      <dgm:t>
        <a:bodyPr/>
        <a:lstStyle/>
        <a:p>
          <a:endParaRPr lang="de-DE"/>
        </a:p>
      </dgm:t>
    </dgm:pt>
    <dgm:pt modelId="{F0F7BF51-67B4-423C-A45D-E5F5A778E17A}">
      <dgm:prSet phldrT="[Text]"/>
      <dgm:spPr/>
      <dgm:t>
        <a:bodyPr/>
        <a:lstStyle/>
        <a:p>
          <a:r>
            <a:rPr lang="de-DE" dirty="0" smtClean="0"/>
            <a:t>Netzbetreiber nur Rückfalloption </a:t>
          </a:r>
          <a:endParaRPr lang="de-DE" dirty="0"/>
        </a:p>
      </dgm:t>
    </dgm:pt>
    <dgm:pt modelId="{7026184C-76DD-46AD-8B96-E98AAE92958A}" type="parTrans" cxnId="{9B4B18B5-2711-458A-B3DF-45ABA0400D8D}">
      <dgm:prSet/>
      <dgm:spPr/>
      <dgm:t>
        <a:bodyPr/>
        <a:lstStyle/>
        <a:p>
          <a:endParaRPr lang="de-DE"/>
        </a:p>
      </dgm:t>
    </dgm:pt>
    <dgm:pt modelId="{E8306634-F04F-490D-88C6-0264D9940DC6}" type="sibTrans" cxnId="{9B4B18B5-2711-458A-B3DF-45ABA0400D8D}">
      <dgm:prSet/>
      <dgm:spPr/>
      <dgm:t>
        <a:bodyPr/>
        <a:lstStyle/>
        <a:p>
          <a:endParaRPr lang="de-DE"/>
        </a:p>
      </dgm:t>
    </dgm:pt>
    <dgm:pt modelId="{D595856D-2A1B-40D9-BEC2-15AFA4EA55D6}">
      <dgm:prSet phldrT="[Text]"/>
      <dgm:spPr/>
      <dgm:t>
        <a:bodyPr/>
        <a:lstStyle/>
        <a:p>
          <a:r>
            <a:rPr lang="de-DE" dirty="0" smtClean="0"/>
            <a:t>Art. 23 RL-Strom</a:t>
          </a:r>
          <a:br>
            <a:rPr lang="de-DE" dirty="0" smtClean="0"/>
          </a:br>
          <a:r>
            <a:rPr lang="de-DE" dirty="0" smtClean="0"/>
            <a:t>Datenmanagement</a:t>
          </a:r>
          <a:endParaRPr lang="de-DE" dirty="0"/>
        </a:p>
      </dgm:t>
    </dgm:pt>
    <dgm:pt modelId="{452136C0-58C9-4155-8BED-820C8A99271E}" type="parTrans" cxnId="{31B8A905-D908-405F-9949-5C5F4F330F28}">
      <dgm:prSet/>
      <dgm:spPr/>
      <dgm:t>
        <a:bodyPr/>
        <a:lstStyle/>
        <a:p>
          <a:endParaRPr lang="de-DE"/>
        </a:p>
      </dgm:t>
    </dgm:pt>
    <dgm:pt modelId="{167A79B8-F193-4DF8-A7C5-DA6D9562977A}" type="sibTrans" cxnId="{31B8A905-D908-405F-9949-5C5F4F330F28}">
      <dgm:prSet/>
      <dgm:spPr/>
      <dgm:t>
        <a:bodyPr/>
        <a:lstStyle/>
        <a:p>
          <a:endParaRPr lang="de-DE"/>
        </a:p>
      </dgm:t>
    </dgm:pt>
    <dgm:pt modelId="{D47F1471-A922-4D41-8087-B7E70040A93E}">
      <dgm:prSet phldrT="[Text]"/>
      <dgm:spPr/>
      <dgm:t>
        <a:bodyPr/>
        <a:lstStyle/>
        <a:p>
          <a:r>
            <a:rPr lang="de-DE" dirty="0" smtClean="0"/>
            <a:t>Gesetzes-/ entflechtungskonforme Datenverwendung </a:t>
          </a:r>
          <a:endParaRPr lang="de-DE" dirty="0"/>
        </a:p>
      </dgm:t>
    </dgm:pt>
    <dgm:pt modelId="{CD0C9991-5562-4FAE-8963-18FABB7D9472}" type="parTrans" cxnId="{B7C2CFFC-11D9-42B1-B7F6-5F6C3708F689}">
      <dgm:prSet/>
      <dgm:spPr/>
      <dgm:t>
        <a:bodyPr/>
        <a:lstStyle/>
        <a:p>
          <a:endParaRPr lang="de-DE"/>
        </a:p>
      </dgm:t>
    </dgm:pt>
    <dgm:pt modelId="{8F35B79B-480B-4F83-AD29-CDDB21DF12F1}" type="sibTrans" cxnId="{B7C2CFFC-11D9-42B1-B7F6-5F6C3708F689}">
      <dgm:prSet/>
      <dgm:spPr/>
      <dgm:t>
        <a:bodyPr/>
        <a:lstStyle/>
        <a:p>
          <a:endParaRPr lang="de-DE"/>
        </a:p>
      </dgm:t>
    </dgm:pt>
    <dgm:pt modelId="{2EED78B5-663D-4FFA-BA36-9B41BF0A64E7}">
      <dgm:prSet phldrT="[Text]"/>
      <dgm:spPr/>
      <dgm:t>
        <a:bodyPr/>
        <a:lstStyle/>
        <a:p>
          <a:r>
            <a:rPr lang="de-DE" dirty="0" smtClean="0"/>
            <a:t>Netzbetreiber nur Rückfalloption</a:t>
          </a:r>
          <a:endParaRPr lang="de-DE" dirty="0"/>
        </a:p>
      </dgm:t>
    </dgm:pt>
    <dgm:pt modelId="{3E29CD01-4F77-46FE-A0A7-8B205E625ACD}" type="parTrans" cxnId="{4C174DA9-96DF-49FE-BD94-703CD0562799}">
      <dgm:prSet/>
      <dgm:spPr/>
      <dgm:t>
        <a:bodyPr/>
        <a:lstStyle/>
        <a:p>
          <a:endParaRPr lang="de-DE"/>
        </a:p>
      </dgm:t>
    </dgm:pt>
    <dgm:pt modelId="{BCAF3E20-73E6-45EA-8131-6E7980F0E9C6}" type="sibTrans" cxnId="{4C174DA9-96DF-49FE-BD94-703CD0562799}">
      <dgm:prSet/>
      <dgm:spPr/>
      <dgm:t>
        <a:bodyPr/>
        <a:lstStyle/>
        <a:p>
          <a:endParaRPr lang="de-DE"/>
        </a:p>
      </dgm:t>
    </dgm:pt>
    <dgm:pt modelId="{59E21C76-5EC3-491D-86DF-9354C3A404A9}">
      <dgm:prSet phldrT="[Text]"/>
      <dgm:spPr/>
      <dgm:t>
        <a:bodyPr/>
        <a:lstStyle/>
        <a:p>
          <a:r>
            <a:rPr lang="de-DE" dirty="0" smtClean="0"/>
            <a:t>Art. 36 RL-Strom</a:t>
          </a:r>
          <a:br>
            <a:rPr lang="de-DE" dirty="0" smtClean="0"/>
          </a:br>
          <a:r>
            <a:rPr lang="de-DE" dirty="0" smtClean="0"/>
            <a:t>Speicher </a:t>
          </a:r>
          <a:endParaRPr lang="de-DE" dirty="0"/>
        </a:p>
      </dgm:t>
    </dgm:pt>
    <dgm:pt modelId="{278C1335-FEB8-4EEE-B458-AE830895165F}" type="parTrans" cxnId="{7D8B9837-2AD1-4733-93FB-BA047B3B2BCD}">
      <dgm:prSet/>
      <dgm:spPr/>
      <dgm:t>
        <a:bodyPr/>
        <a:lstStyle/>
        <a:p>
          <a:endParaRPr lang="de-DE"/>
        </a:p>
      </dgm:t>
    </dgm:pt>
    <dgm:pt modelId="{ECB3550D-B6E8-4A4B-8685-AEC9D82F7EAA}" type="sibTrans" cxnId="{7D8B9837-2AD1-4733-93FB-BA047B3B2BCD}">
      <dgm:prSet/>
      <dgm:spPr/>
      <dgm:t>
        <a:bodyPr/>
        <a:lstStyle/>
        <a:p>
          <a:endParaRPr lang="de-DE"/>
        </a:p>
      </dgm:t>
    </dgm:pt>
    <dgm:pt modelId="{557D30C6-0D03-407B-9258-8B000281D516}">
      <dgm:prSet phldrT="[Text]"/>
      <dgm:spPr/>
      <dgm:t>
        <a:bodyPr/>
        <a:lstStyle/>
        <a:p>
          <a:r>
            <a:rPr lang="de-DE" dirty="0" smtClean="0"/>
            <a:t>Grundsätzlich </a:t>
          </a:r>
          <a:r>
            <a:rPr lang="de-DE" dirty="0" err="1" smtClean="0"/>
            <a:t>marktliche</a:t>
          </a:r>
          <a:r>
            <a:rPr lang="de-DE" dirty="0" smtClean="0"/>
            <a:t> Beschaffung</a:t>
          </a:r>
          <a:endParaRPr lang="de-DE" dirty="0"/>
        </a:p>
      </dgm:t>
    </dgm:pt>
    <dgm:pt modelId="{C150E654-1109-43B3-9F85-AE2B80E470E5}" type="parTrans" cxnId="{D023AFDC-813C-4069-B8FB-43F458BCCF2D}">
      <dgm:prSet/>
      <dgm:spPr/>
      <dgm:t>
        <a:bodyPr/>
        <a:lstStyle/>
        <a:p>
          <a:endParaRPr lang="de-DE"/>
        </a:p>
      </dgm:t>
    </dgm:pt>
    <dgm:pt modelId="{F8F1FC11-A23B-498A-B84B-B25F3378F6B7}" type="sibTrans" cxnId="{D023AFDC-813C-4069-B8FB-43F458BCCF2D}">
      <dgm:prSet/>
      <dgm:spPr/>
      <dgm:t>
        <a:bodyPr/>
        <a:lstStyle/>
        <a:p>
          <a:endParaRPr lang="de-DE"/>
        </a:p>
      </dgm:t>
    </dgm:pt>
    <dgm:pt modelId="{105BBBA7-472D-4B01-9C17-DD939F5B6DE2}">
      <dgm:prSet phldrT="[Text]"/>
      <dgm:spPr/>
      <dgm:t>
        <a:bodyPr/>
        <a:lstStyle/>
        <a:p>
          <a:r>
            <a:rPr lang="de-DE" dirty="0" smtClean="0"/>
            <a:t>Art. 32 RL-Strom</a:t>
          </a:r>
          <a:br>
            <a:rPr lang="de-DE" dirty="0" smtClean="0"/>
          </a:br>
          <a:r>
            <a:rPr lang="de-DE" dirty="0" err="1" smtClean="0"/>
            <a:t>Flexibilitäten</a:t>
          </a:r>
          <a:r>
            <a:rPr lang="de-DE" dirty="0" smtClean="0"/>
            <a:t>-VNB</a:t>
          </a:r>
          <a:endParaRPr lang="de-DE" dirty="0"/>
        </a:p>
      </dgm:t>
    </dgm:pt>
    <dgm:pt modelId="{E985EACD-49DA-4555-92BA-F29C8B745DB0}" type="parTrans" cxnId="{DD7EBACE-75E2-4A48-8BD9-042717941C9A}">
      <dgm:prSet/>
      <dgm:spPr/>
      <dgm:t>
        <a:bodyPr/>
        <a:lstStyle/>
        <a:p>
          <a:endParaRPr lang="de-DE"/>
        </a:p>
      </dgm:t>
    </dgm:pt>
    <dgm:pt modelId="{E34FCCDA-5AF5-458A-A4C6-F3134E44BC84}" type="sibTrans" cxnId="{DD7EBACE-75E2-4A48-8BD9-042717941C9A}">
      <dgm:prSet/>
      <dgm:spPr/>
      <dgm:t>
        <a:bodyPr/>
        <a:lstStyle/>
        <a:p>
          <a:endParaRPr lang="de-DE"/>
        </a:p>
      </dgm:t>
    </dgm:pt>
    <dgm:pt modelId="{0089A24A-AF80-4E57-9801-4E91E5167FB0}">
      <dgm:prSet phldrT="[Text]"/>
      <dgm:spPr/>
      <dgm:t>
        <a:bodyPr/>
        <a:lstStyle/>
        <a:p>
          <a:r>
            <a:rPr lang="de-DE" dirty="0" smtClean="0"/>
            <a:t>Entflechtungsvorgaben gelten</a:t>
          </a:r>
          <a:endParaRPr lang="de-DE" dirty="0"/>
        </a:p>
      </dgm:t>
    </dgm:pt>
    <dgm:pt modelId="{4517CD78-C970-420A-B77F-44F047B9B23F}" type="parTrans" cxnId="{ECF13164-7831-4998-96C3-92DC5D5C9BA3}">
      <dgm:prSet/>
      <dgm:spPr/>
      <dgm:t>
        <a:bodyPr/>
        <a:lstStyle/>
        <a:p>
          <a:endParaRPr lang="de-DE"/>
        </a:p>
      </dgm:t>
    </dgm:pt>
    <dgm:pt modelId="{E2D0AF32-05DB-4662-B914-E01A950033C5}" type="sibTrans" cxnId="{ECF13164-7831-4998-96C3-92DC5D5C9BA3}">
      <dgm:prSet/>
      <dgm:spPr/>
      <dgm:t>
        <a:bodyPr/>
        <a:lstStyle/>
        <a:p>
          <a:endParaRPr lang="de-DE"/>
        </a:p>
      </dgm:t>
    </dgm:pt>
    <dgm:pt modelId="{F145804E-5398-4A0B-B361-BFDE55F5B4AF}">
      <dgm:prSet phldrT="[Text]"/>
      <dgm:spPr/>
      <dgm:t>
        <a:bodyPr/>
        <a:lstStyle/>
        <a:p>
          <a:r>
            <a:rPr lang="de-DE" dirty="0" smtClean="0"/>
            <a:t>Entflechtungsvorgaben gelten</a:t>
          </a:r>
          <a:endParaRPr lang="de-DE" dirty="0"/>
        </a:p>
      </dgm:t>
    </dgm:pt>
    <dgm:pt modelId="{2B356ECA-3C89-488E-8AF1-DBB8D56D3BF2}" type="parTrans" cxnId="{DA3FE9F5-FF59-4011-8383-16D07A485DAE}">
      <dgm:prSet/>
      <dgm:spPr/>
      <dgm:t>
        <a:bodyPr/>
        <a:lstStyle/>
        <a:p>
          <a:endParaRPr lang="de-DE"/>
        </a:p>
      </dgm:t>
    </dgm:pt>
    <dgm:pt modelId="{1D7B4F89-62FB-4A45-813B-879E900DE931}" type="sibTrans" cxnId="{DA3FE9F5-FF59-4011-8383-16D07A485DAE}">
      <dgm:prSet/>
      <dgm:spPr/>
      <dgm:t>
        <a:bodyPr/>
        <a:lstStyle/>
        <a:p>
          <a:endParaRPr lang="de-DE"/>
        </a:p>
      </dgm:t>
    </dgm:pt>
    <dgm:pt modelId="{583DED9B-D473-4156-B8D2-9CE5EB5414C3}" type="pres">
      <dgm:prSet presAssocID="{E0A95DFD-57C5-4328-9CD2-E483B3E06A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F512F14-A3D6-44B8-A259-7C058F45B8BF}" type="pres">
      <dgm:prSet presAssocID="{F1BACC85-8D90-42E9-8EA3-A47E6BCB9D19}" presName="linNode" presStyleCnt="0"/>
      <dgm:spPr/>
    </dgm:pt>
    <dgm:pt modelId="{2A5F6047-5403-4F90-A4F6-152D69FEF86B}" type="pres">
      <dgm:prSet presAssocID="{F1BACC85-8D90-42E9-8EA3-A47E6BCB9D1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49BF831-CB4C-403E-9E1E-BFAD88E5E0B4}" type="pres">
      <dgm:prSet presAssocID="{F1BACC85-8D90-42E9-8EA3-A47E6BCB9D1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45818F2-19A8-46FE-8B4C-1D32710B8A34}" type="pres">
      <dgm:prSet presAssocID="{62B827AD-80B5-40B6-ACBC-5EEB83CACE67}" presName="sp" presStyleCnt="0"/>
      <dgm:spPr/>
    </dgm:pt>
    <dgm:pt modelId="{552C7BD9-F94D-43D0-8605-3C992F21BF8F}" type="pres">
      <dgm:prSet presAssocID="{59E21C76-5EC3-491D-86DF-9354C3A404A9}" presName="linNode" presStyleCnt="0"/>
      <dgm:spPr/>
    </dgm:pt>
    <dgm:pt modelId="{B9DB21D1-750B-48C6-99F9-C37D759A0DAD}" type="pres">
      <dgm:prSet presAssocID="{59E21C76-5EC3-491D-86DF-9354C3A404A9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3826CF-69AE-4D4F-849A-B8E3F806364B}" type="pres">
      <dgm:prSet presAssocID="{59E21C76-5EC3-491D-86DF-9354C3A404A9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7E212D-B232-450F-AC0B-64C00D989ABC}" type="pres">
      <dgm:prSet presAssocID="{ECB3550D-B6E8-4A4B-8685-AEC9D82F7EAA}" presName="sp" presStyleCnt="0"/>
      <dgm:spPr/>
    </dgm:pt>
    <dgm:pt modelId="{171D9CBF-F790-48CE-98A0-E2B79435F0BC}" type="pres">
      <dgm:prSet presAssocID="{105BBBA7-472D-4B01-9C17-DD939F5B6DE2}" presName="linNode" presStyleCnt="0"/>
      <dgm:spPr/>
    </dgm:pt>
    <dgm:pt modelId="{406717D8-B865-47F4-91E5-3F5C5A135E47}" type="pres">
      <dgm:prSet presAssocID="{105BBBA7-472D-4B01-9C17-DD939F5B6DE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DFF3B7C-887F-41A1-B2E4-F12E2B4B6F5E}" type="pres">
      <dgm:prSet presAssocID="{105BBBA7-472D-4B01-9C17-DD939F5B6DE2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9EE36F1-1164-4532-BF68-5618035534D0}" type="pres">
      <dgm:prSet presAssocID="{E34FCCDA-5AF5-458A-A4C6-F3134E44BC84}" presName="sp" presStyleCnt="0"/>
      <dgm:spPr/>
    </dgm:pt>
    <dgm:pt modelId="{9C4D90DD-15E4-4ADE-9D01-03221B9378A7}" type="pres">
      <dgm:prSet presAssocID="{D595856D-2A1B-40D9-BEC2-15AFA4EA55D6}" presName="linNode" presStyleCnt="0"/>
      <dgm:spPr/>
    </dgm:pt>
    <dgm:pt modelId="{10F22226-4EA8-46ED-875E-91E3A625249C}" type="pres">
      <dgm:prSet presAssocID="{D595856D-2A1B-40D9-BEC2-15AFA4EA55D6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45DD35A-D339-409A-A2FB-DA7F7C23D44B}" type="pres">
      <dgm:prSet presAssocID="{D595856D-2A1B-40D9-BEC2-15AFA4EA55D6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7EAD7E5-E665-496D-9EDF-73E9025E90A5}" type="presOf" srcId="{59E21C76-5EC3-491D-86DF-9354C3A404A9}" destId="{B9DB21D1-750B-48C6-99F9-C37D759A0DAD}" srcOrd="0" destOrd="0" presId="urn:microsoft.com/office/officeart/2005/8/layout/vList5"/>
    <dgm:cxn modelId="{9CAC611A-0176-415A-9CFB-F92C43A2AE89}" type="presOf" srcId="{557D30C6-0D03-407B-9258-8B000281D516}" destId="{9DFF3B7C-887F-41A1-B2E4-F12E2B4B6F5E}" srcOrd="0" destOrd="0" presId="urn:microsoft.com/office/officeart/2005/8/layout/vList5"/>
    <dgm:cxn modelId="{DC54B0EA-A887-4CA9-BF20-C5A2282DC176}" type="presOf" srcId="{F0F7BF51-67B4-423C-A45D-E5F5A778E17A}" destId="{349BF831-CB4C-403E-9E1E-BFAD88E5E0B4}" srcOrd="0" destOrd="0" presId="urn:microsoft.com/office/officeart/2005/8/layout/vList5"/>
    <dgm:cxn modelId="{DA3FE9F5-FF59-4011-8383-16D07A485DAE}" srcId="{59E21C76-5EC3-491D-86DF-9354C3A404A9}" destId="{F145804E-5398-4A0B-B361-BFDE55F5B4AF}" srcOrd="1" destOrd="0" parTransId="{2B356ECA-3C89-488E-8AF1-DBB8D56D3BF2}" sibTransId="{1D7B4F89-62FB-4A45-813B-879E900DE931}"/>
    <dgm:cxn modelId="{5EEEB1A2-C486-473E-A157-8EB38E3FAF25}" type="presOf" srcId="{E0A95DFD-57C5-4328-9CD2-E483B3E06AF4}" destId="{583DED9B-D473-4156-B8D2-9CE5EB5414C3}" srcOrd="0" destOrd="0" presId="urn:microsoft.com/office/officeart/2005/8/layout/vList5"/>
    <dgm:cxn modelId="{A8BBE7A3-C519-4C76-BFB6-E891470FB9D6}" type="presOf" srcId="{2EED78B5-663D-4FFA-BA36-9B41BF0A64E7}" destId="{AD3826CF-69AE-4D4F-849A-B8E3F806364B}" srcOrd="0" destOrd="0" presId="urn:microsoft.com/office/officeart/2005/8/layout/vList5"/>
    <dgm:cxn modelId="{B7C2CFFC-11D9-42B1-B7F6-5F6C3708F689}" srcId="{D595856D-2A1B-40D9-BEC2-15AFA4EA55D6}" destId="{D47F1471-A922-4D41-8087-B7E70040A93E}" srcOrd="0" destOrd="0" parTransId="{CD0C9991-5562-4FAE-8963-18FABB7D9472}" sibTransId="{8F35B79B-480B-4F83-AD29-CDDB21DF12F1}"/>
    <dgm:cxn modelId="{9B4B18B5-2711-458A-B3DF-45ABA0400D8D}" srcId="{F1BACC85-8D90-42E9-8EA3-A47E6BCB9D19}" destId="{F0F7BF51-67B4-423C-A45D-E5F5A778E17A}" srcOrd="0" destOrd="0" parTransId="{7026184C-76DD-46AD-8B96-E98AAE92958A}" sibTransId="{E8306634-F04F-490D-88C6-0264D9940DC6}"/>
    <dgm:cxn modelId="{31B8A905-D908-405F-9949-5C5F4F330F28}" srcId="{E0A95DFD-57C5-4328-9CD2-E483B3E06AF4}" destId="{D595856D-2A1B-40D9-BEC2-15AFA4EA55D6}" srcOrd="3" destOrd="0" parTransId="{452136C0-58C9-4155-8BED-820C8A99271E}" sibTransId="{167A79B8-F193-4DF8-A7C5-DA6D9562977A}"/>
    <dgm:cxn modelId="{6AACF490-176F-4B66-83AC-129570F93E26}" type="presOf" srcId="{D47F1471-A922-4D41-8087-B7E70040A93E}" destId="{645DD35A-D339-409A-A2FB-DA7F7C23D44B}" srcOrd="0" destOrd="0" presId="urn:microsoft.com/office/officeart/2005/8/layout/vList5"/>
    <dgm:cxn modelId="{4C174DA9-96DF-49FE-BD94-703CD0562799}" srcId="{59E21C76-5EC3-491D-86DF-9354C3A404A9}" destId="{2EED78B5-663D-4FFA-BA36-9B41BF0A64E7}" srcOrd="0" destOrd="0" parTransId="{3E29CD01-4F77-46FE-A0A7-8B205E625ACD}" sibTransId="{BCAF3E20-73E6-45EA-8131-6E7980F0E9C6}"/>
    <dgm:cxn modelId="{E7695AFC-9BD4-4828-95F5-15873D3E9397}" srcId="{E0A95DFD-57C5-4328-9CD2-E483B3E06AF4}" destId="{F1BACC85-8D90-42E9-8EA3-A47E6BCB9D19}" srcOrd="0" destOrd="0" parTransId="{54A7362C-418F-43CF-8977-AD173363D6DB}" sibTransId="{62B827AD-80B5-40B6-ACBC-5EEB83CACE67}"/>
    <dgm:cxn modelId="{D023AFDC-813C-4069-B8FB-43F458BCCF2D}" srcId="{105BBBA7-472D-4B01-9C17-DD939F5B6DE2}" destId="{557D30C6-0D03-407B-9258-8B000281D516}" srcOrd="0" destOrd="0" parTransId="{C150E654-1109-43B3-9F85-AE2B80E470E5}" sibTransId="{F8F1FC11-A23B-498A-B84B-B25F3378F6B7}"/>
    <dgm:cxn modelId="{ECF13164-7831-4998-96C3-92DC5D5C9BA3}" srcId="{F1BACC85-8D90-42E9-8EA3-A47E6BCB9D19}" destId="{0089A24A-AF80-4E57-9801-4E91E5167FB0}" srcOrd="1" destOrd="0" parTransId="{4517CD78-C970-420A-B77F-44F047B9B23F}" sibTransId="{E2D0AF32-05DB-4662-B914-E01A950033C5}"/>
    <dgm:cxn modelId="{975BC6BD-BD34-40F6-B3F2-A9895295F371}" type="presOf" srcId="{105BBBA7-472D-4B01-9C17-DD939F5B6DE2}" destId="{406717D8-B865-47F4-91E5-3F5C5A135E47}" srcOrd="0" destOrd="0" presId="urn:microsoft.com/office/officeart/2005/8/layout/vList5"/>
    <dgm:cxn modelId="{463E7F4D-F535-40CC-9B8D-122FDA42C003}" type="presOf" srcId="{D595856D-2A1B-40D9-BEC2-15AFA4EA55D6}" destId="{10F22226-4EA8-46ED-875E-91E3A625249C}" srcOrd="0" destOrd="0" presId="urn:microsoft.com/office/officeart/2005/8/layout/vList5"/>
    <dgm:cxn modelId="{7167D9DF-7EEA-4937-B110-D2B2FF4B4FE3}" type="presOf" srcId="{0089A24A-AF80-4E57-9801-4E91E5167FB0}" destId="{349BF831-CB4C-403E-9E1E-BFAD88E5E0B4}" srcOrd="0" destOrd="1" presId="urn:microsoft.com/office/officeart/2005/8/layout/vList5"/>
    <dgm:cxn modelId="{DD7EBACE-75E2-4A48-8BD9-042717941C9A}" srcId="{E0A95DFD-57C5-4328-9CD2-E483B3E06AF4}" destId="{105BBBA7-472D-4B01-9C17-DD939F5B6DE2}" srcOrd="2" destOrd="0" parTransId="{E985EACD-49DA-4555-92BA-F29C8B745DB0}" sibTransId="{E34FCCDA-5AF5-458A-A4C6-F3134E44BC84}"/>
    <dgm:cxn modelId="{E19BA076-2F44-4B7D-822F-B5298DCF4490}" type="presOf" srcId="{F1BACC85-8D90-42E9-8EA3-A47E6BCB9D19}" destId="{2A5F6047-5403-4F90-A4F6-152D69FEF86B}" srcOrd="0" destOrd="0" presId="urn:microsoft.com/office/officeart/2005/8/layout/vList5"/>
    <dgm:cxn modelId="{7D8B9837-2AD1-4733-93FB-BA047B3B2BCD}" srcId="{E0A95DFD-57C5-4328-9CD2-E483B3E06AF4}" destId="{59E21C76-5EC3-491D-86DF-9354C3A404A9}" srcOrd="1" destOrd="0" parTransId="{278C1335-FEB8-4EEE-B458-AE830895165F}" sibTransId="{ECB3550D-B6E8-4A4B-8685-AEC9D82F7EAA}"/>
    <dgm:cxn modelId="{3B2299CF-8096-4DD9-A3E4-1A6FF2AA2ACF}" type="presOf" srcId="{F145804E-5398-4A0B-B361-BFDE55F5B4AF}" destId="{AD3826CF-69AE-4D4F-849A-B8E3F806364B}" srcOrd="0" destOrd="1" presId="urn:microsoft.com/office/officeart/2005/8/layout/vList5"/>
    <dgm:cxn modelId="{8D412506-1B1B-48AC-90F8-36567B7DC6B9}" type="presParOf" srcId="{583DED9B-D473-4156-B8D2-9CE5EB5414C3}" destId="{4F512F14-A3D6-44B8-A259-7C058F45B8BF}" srcOrd="0" destOrd="0" presId="urn:microsoft.com/office/officeart/2005/8/layout/vList5"/>
    <dgm:cxn modelId="{188DE1A9-70EB-46F0-9B5F-A0941284F2D2}" type="presParOf" srcId="{4F512F14-A3D6-44B8-A259-7C058F45B8BF}" destId="{2A5F6047-5403-4F90-A4F6-152D69FEF86B}" srcOrd="0" destOrd="0" presId="urn:microsoft.com/office/officeart/2005/8/layout/vList5"/>
    <dgm:cxn modelId="{822001DA-1195-49D9-ACE4-AECFC4F92FBA}" type="presParOf" srcId="{4F512F14-A3D6-44B8-A259-7C058F45B8BF}" destId="{349BF831-CB4C-403E-9E1E-BFAD88E5E0B4}" srcOrd="1" destOrd="0" presId="urn:microsoft.com/office/officeart/2005/8/layout/vList5"/>
    <dgm:cxn modelId="{8980CCCA-4AC3-478D-B319-1781721D259B}" type="presParOf" srcId="{583DED9B-D473-4156-B8D2-9CE5EB5414C3}" destId="{D45818F2-19A8-46FE-8B4C-1D32710B8A34}" srcOrd="1" destOrd="0" presId="urn:microsoft.com/office/officeart/2005/8/layout/vList5"/>
    <dgm:cxn modelId="{64B00A66-B1B4-494D-A91A-41349673F334}" type="presParOf" srcId="{583DED9B-D473-4156-B8D2-9CE5EB5414C3}" destId="{552C7BD9-F94D-43D0-8605-3C992F21BF8F}" srcOrd="2" destOrd="0" presId="urn:microsoft.com/office/officeart/2005/8/layout/vList5"/>
    <dgm:cxn modelId="{91EEC04D-EFA9-4A62-9D23-05E1CDCFB21C}" type="presParOf" srcId="{552C7BD9-F94D-43D0-8605-3C992F21BF8F}" destId="{B9DB21D1-750B-48C6-99F9-C37D759A0DAD}" srcOrd="0" destOrd="0" presId="urn:microsoft.com/office/officeart/2005/8/layout/vList5"/>
    <dgm:cxn modelId="{2C83FFB3-6F8D-4944-9D11-473CA796412D}" type="presParOf" srcId="{552C7BD9-F94D-43D0-8605-3C992F21BF8F}" destId="{AD3826CF-69AE-4D4F-849A-B8E3F806364B}" srcOrd="1" destOrd="0" presId="urn:microsoft.com/office/officeart/2005/8/layout/vList5"/>
    <dgm:cxn modelId="{730ECF78-4869-496E-90BE-70EB0D2DD89B}" type="presParOf" srcId="{583DED9B-D473-4156-B8D2-9CE5EB5414C3}" destId="{627E212D-B232-450F-AC0B-64C00D989ABC}" srcOrd="3" destOrd="0" presId="urn:microsoft.com/office/officeart/2005/8/layout/vList5"/>
    <dgm:cxn modelId="{2E078606-1608-457A-83D0-A86627941CC1}" type="presParOf" srcId="{583DED9B-D473-4156-B8D2-9CE5EB5414C3}" destId="{171D9CBF-F790-48CE-98A0-E2B79435F0BC}" srcOrd="4" destOrd="0" presId="urn:microsoft.com/office/officeart/2005/8/layout/vList5"/>
    <dgm:cxn modelId="{3BDC3F7B-9DA4-41D4-B08A-71699102D250}" type="presParOf" srcId="{171D9CBF-F790-48CE-98A0-E2B79435F0BC}" destId="{406717D8-B865-47F4-91E5-3F5C5A135E47}" srcOrd="0" destOrd="0" presId="urn:microsoft.com/office/officeart/2005/8/layout/vList5"/>
    <dgm:cxn modelId="{AFFDBFA9-FDDF-49B1-9DD9-B609C43FEF77}" type="presParOf" srcId="{171D9CBF-F790-48CE-98A0-E2B79435F0BC}" destId="{9DFF3B7C-887F-41A1-B2E4-F12E2B4B6F5E}" srcOrd="1" destOrd="0" presId="urn:microsoft.com/office/officeart/2005/8/layout/vList5"/>
    <dgm:cxn modelId="{9D161E17-B901-4A3C-BAD7-56DF12A21AD8}" type="presParOf" srcId="{583DED9B-D473-4156-B8D2-9CE5EB5414C3}" destId="{C9EE36F1-1164-4532-BF68-5618035534D0}" srcOrd="5" destOrd="0" presId="urn:microsoft.com/office/officeart/2005/8/layout/vList5"/>
    <dgm:cxn modelId="{27C08CF8-F495-40A9-823F-56CA00CBA6EB}" type="presParOf" srcId="{583DED9B-D473-4156-B8D2-9CE5EB5414C3}" destId="{9C4D90DD-15E4-4ADE-9D01-03221B9378A7}" srcOrd="6" destOrd="0" presId="urn:microsoft.com/office/officeart/2005/8/layout/vList5"/>
    <dgm:cxn modelId="{BD3828DC-0B75-4AFD-A406-AEE7965118C4}" type="presParOf" srcId="{9C4D90DD-15E4-4ADE-9D01-03221B9378A7}" destId="{10F22226-4EA8-46ED-875E-91E3A625249C}" srcOrd="0" destOrd="0" presId="urn:microsoft.com/office/officeart/2005/8/layout/vList5"/>
    <dgm:cxn modelId="{A41A4629-1672-49F0-A251-98F21E7C19D0}" type="presParOf" srcId="{9C4D90DD-15E4-4ADE-9D01-03221B9378A7}" destId="{645DD35A-D339-409A-A2FB-DA7F7C23D44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E1EBC7-C3D0-4F0E-961D-C88830A5F22F}" type="doc">
      <dgm:prSet loTypeId="urn:microsoft.com/office/officeart/2005/8/layout/chart3" loCatId="relationship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de-DE"/>
        </a:p>
      </dgm:t>
    </dgm:pt>
    <dgm:pt modelId="{CA314EC8-7366-4494-996B-BA9843C4CC4A}">
      <dgm:prSet custT="1"/>
      <dgm:spPr/>
      <dgm:t>
        <a:bodyPr/>
        <a:lstStyle/>
        <a:p>
          <a:pPr rtl="0"/>
          <a:r>
            <a:rPr lang="de-DE" sz="1900" dirty="0" smtClean="0"/>
            <a:t>Energie-wirtschafts-recht</a:t>
          </a:r>
          <a:endParaRPr lang="de-DE" sz="1900" dirty="0"/>
        </a:p>
      </dgm:t>
    </dgm:pt>
    <dgm:pt modelId="{22317544-8C30-4F02-89DB-1C2F8DF92331}" type="parTrans" cxnId="{C2EF8A1E-3671-41E9-8AA8-AD0153AF85A8}">
      <dgm:prSet/>
      <dgm:spPr/>
      <dgm:t>
        <a:bodyPr/>
        <a:lstStyle/>
        <a:p>
          <a:endParaRPr lang="de-DE"/>
        </a:p>
      </dgm:t>
    </dgm:pt>
    <dgm:pt modelId="{5390CB56-2AD1-4009-8C97-ABA8FE62AADF}" type="sibTrans" cxnId="{C2EF8A1E-3671-41E9-8AA8-AD0153AF85A8}">
      <dgm:prSet/>
      <dgm:spPr/>
      <dgm:t>
        <a:bodyPr/>
        <a:lstStyle/>
        <a:p>
          <a:endParaRPr lang="de-DE"/>
        </a:p>
      </dgm:t>
    </dgm:pt>
    <dgm:pt modelId="{37211BA8-9002-4494-92D5-03AEA2D0D3FD}">
      <dgm:prSet custT="1"/>
      <dgm:spPr/>
      <dgm:t>
        <a:bodyPr/>
        <a:lstStyle/>
        <a:p>
          <a:pPr rtl="0"/>
          <a:r>
            <a:rPr lang="de-DE" sz="1900" dirty="0" smtClean="0"/>
            <a:t>EEG </a:t>
          </a:r>
          <a:endParaRPr lang="de-DE" sz="1900" dirty="0"/>
        </a:p>
      </dgm:t>
    </dgm:pt>
    <dgm:pt modelId="{01119393-A5C4-48A6-BA81-49A7BD103CAA}" type="parTrans" cxnId="{8D3D8B65-BB57-40CA-92A3-F392D6F24AB5}">
      <dgm:prSet/>
      <dgm:spPr/>
      <dgm:t>
        <a:bodyPr/>
        <a:lstStyle/>
        <a:p>
          <a:endParaRPr lang="de-DE"/>
        </a:p>
      </dgm:t>
    </dgm:pt>
    <dgm:pt modelId="{98C72342-C3C5-4E19-807F-2538E2A1B57D}" type="sibTrans" cxnId="{8D3D8B65-BB57-40CA-92A3-F392D6F24AB5}">
      <dgm:prSet/>
      <dgm:spPr/>
      <dgm:t>
        <a:bodyPr/>
        <a:lstStyle/>
        <a:p>
          <a:endParaRPr lang="de-DE"/>
        </a:p>
      </dgm:t>
    </dgm:pt>
    <dgm:pt modelId="{0488E875-7B4A-48F0-BA4E-C630AD51CB6A}">
      <dgm:prSet custT="1"/>
      <dgm:spPr/>
      <dgm:t>
        <a:bodyPr/>
        <a:lstStyle/>
        <a:p>
          <a:pPr rtl="0"/>
          <a:r>
            <a:rPr lang="de-DE" sz="1900" dirty="0" smtClean="0"/>
            <a:t>Steuern und Abgaben</a:t>
          </a:r>
          <a:endParaRPr lang="de-DE" sz="1900" dirty="0"/>
        </a:p>
      </dgm:t>
    </dgm:pt>
    <dgm:pt modelId="{102BC0BA-51B7-4223-97ED-759538DD9B94}" type="parTrans" cxnId="{7D8AAEF5-2A05-4102-953E-6BF99805C182}">
      <dgm:prSet/>
      <dgm:spPr/>
      <dgm:t>
        <a:bodyPr/>
        <a:lstStyle/>
        <a:p>
          <a:endParaRPr lang="de-DE"/>
        </a:p>
      </dgm:t>
    </dgm:pt>
    <dgm:pt modelId="{7A22BD89-D338-4373-B0E4-B821614DD082}" type="sibTrans" cxnId="{7D8AAEF5-2A05-4102-953E-6BF99805C182}">
      <dgm:prSet/>
      <dgm:spPr/>
      <dgm:t>
        <a:bodyPr/>
        <a:lstStyle/>
        <a:p>
          <a:endParaRPr lang="de-DE"/>
        </a:p>
      </dgm:t>
    </dgm:pt>
    <dgm:pt modelId="{0DE38F8A-EBDC-4880-BEC2-17141B53239E}">
      <dgm:prSet custT="1"/>
      <dgm:spPr/>
      <dgm:t>
        <a:bodyPr/>
        <a:lstStyle/>
        <a:p>
          <a:pPr rtl="0"/>
          <a:r>
            <a:rPr lang="de-DE" sz="1900" dirty="0" smtClean="0"/>
            <a:t>Straßen-</a:t>
          </a:r>
          <a:r>
            <a:rPr lang="de-DE" sz="1900" dirty="0" err="1" smtClean="0"/>
            <a:t>verkehrs</a:t>
          </a:r>
          <a:r>
            <a:rPr lang="de-DE" sz="1900" dirty="0" smtClean="0"/>
            <a:t>-recht</a:t>
          </a:r>
          <a:endParaRPr lang="de-DE" sz="1900" dirty="0"/>
        </a:p>
      </dgm:t>
    </dgm:pt>
    <dgm:pt modelId="{57D9ECFB-16C6-412E-9286-FC4711C797E3}" type="parTrans" cxnId="{1FC82D11-BEE0-43DF-B7A0-8632E1E03022}">
      <dgm:prSet/>
      <dgm:spPr/>
      <dgm:t>
        <a:bodyPr/>
        <a:lstStyle/>
        <a:p>
          <a:endParaRPr lang="de-DE"/>
        </a:p>
      </dgm:t>
    </dgm:pt>
    <dgm:pt modelId="{744B8D8A-EAAA-48A0-A4E7-F4AF2436A4CA}" type="sibTrans" cxnId="{1FC82D11-BEE0-43DF-B7A0-8632E1E03022}">
      <dgm:prSet/>
      <dgm:spPr/>
      <dgm:t>
        <a:bodyPr/>
        <a:lstStyle/>
        <a:p>
          <a:endParaRPr lang="de-DE"/>
        </a:p>
      </dgm:t>
    </dgm:pt>
    <dgm:pt modelId="{AC443040-F026-4282-AC13-0807A7CF89F4}">
      <dgm:prSet custT="1"/>
      <dgm:spPr/>
      <dgm:t>
        <a:bodyPr/>
        <a:lstStyle/>
        <a:p>
          <a:pPr rtl="0"/>
          <a:r>
            <a:rPr lang="de-DE" sz="1900" dirty="0" err="1" smtClean="0"/>
            <a:t>Mess</a:t>
          </a:r>
          <a:r>
            <a:rPr lang="de-DE" sz="1900" dirty="0" smtClean="0"/>
            <a:t>- und Eichrecht</a:t>
          </a:r>
          <a:endParaRPr lang="de-DE" sz="1900" dirty="0"/>
        </a:p>
      </dgm:t>
    </dgm:pt>
    <dgm:pt modelId="{280E83A7-28F6-42DB-928D-3E2ACC930C48}" type="parTrans" cxnId="{87005CC4-7393-4191-B729-CEBAD6E09EC0}">
      <dgm:prSet/>
      <dgm:spPr/>
      <dgm:t>
        <a:bodyPr/>
        <a:lstStyle/>
        <a:p>
          <a:endParaRPr lang="de-DE"/>
        </a:p>
      </dgm:t>
    </dgm:pt>
    <dgm:pt modelId="{BAAC7C4E-84A5-495E-BBC2-4F77C6B60B95}" type="sibTrans" cxnId="{87005CC4-7393-4191-B729-CEBAD6E09EC0}">
      <dgm:prSet/>
      <dgm:spPr/>
      <dgm:t>
        <a:bodyPr/>
        <a:lstStyle/>
        <a:p>
          <a:endParaRPr lang="de-DE"/>
        </a:p>
      </dgm:t>
    </dgm:pt>
    <dgm:pt modelId="{3D948707-CE87-4E59-8395-E627233B0969}">
      <dgm:prSet custT="1"/>
      <dgm:spPr/>
      <dgm:t>
        <a:bodyPr/>
        <a:lstStyle/>
        <a:p>
          <a:pPr rtl="0"/>
          <a:r>
            <a:rPr lang="de-DE" sz="1900" dirty="0" smtClean="0"/>
            <a:t>Baurecht / Mietrecht</a:t>
          </a:r>
          <a:endParaRPr lang="de-DE" sz="1900" dirty="0"/>
        </a:p>
      </dgm:t>
    </dgm:pt>
    <dgm:pt modelId="{FD83134A-3467-404B-B099-B7D8270B898D}" type="parTrans" cxnId="{61F884F2-D982-4ECA-A0CC-017DDA73EE06}">
      <dgm:prSet/>
      <dgm:spPr/>
      <dgm:t>
        <a:bodyPr/>
        <a:lstStyle/>
        <a:p>
          <a:endParaRPr lang="de-DE"/>
        </a:p>
      </dgm:t>
    </dgm:pt>
    <dgm:pt modelId="{013B107D-36C5-46C3-B26C-02AE78E2334E}" type="sibTrans" cxnId="{61F884F2-D982-4ECA-A0CC-017DDA73EE06}">
      <dgm:prSet/>
      <dgm:spPr/>
      <dgm:t>
        <a:bodyPr/>
        <a:lstStyle/>
        <a:p>
          <a:endParaRPr lang="de-DE"/>
        </a:p>
      </dgm:t>
    </dgm:pt>
    <dgm:pt modelId="{7E314ADF-2695-4AF0-B975-0CDB1F3FE102}">
      <dgm:prSet custT="1"/>
      <dgm:spPr/>
      <dgm:t>
        <a:bodyPr/>
        <a:lstStyle/>
        <a:p>
          <a:pPr rtl="0"/>
          <a:r>
            <a:rPr lang="de-DE" sz="1900" dirty="0" smtClean="0"/>
            <a:t>Daten-</a:t>
          </a:r>
          <a:r>
            <a:rPr lang="de-DE" sz="1900" dirty="0" err="1" smtClean="0"/>
            <a:t>schutz</a:t>
          </a:r>
          <a:r>
            <a:rPr lang="de-DE" sz="1900" dirty="0" smtClean="0"/>
            <a:t>-Recht</a:t>
          </a:r>
          <a:endParaRPr lang="de-DE" sz="1900" dirty="0"/>
        </a:p>
      </dgm:t>
    </dgm:pt>
    <dgm:pt modelId="{B31E0F57-4DDF-488D-8C70-0740D327ED38}" type="parTrans" cxnId="{8AED03C2-AF1A-458A-A393-740EFA7B0DB7}">
      <dgm:prSet/>
      <dgm:spPr/>
      <dgm:t>
        <a:bodyPr/>
        <a:lstStyle/>
        <a:p>
          <a:endParaRPr lang="de-DE"/>
        </a:p>
      </dgm:t>
    </dgm:pt>
    <dgm:pt modelId="{F73F02A4-25F3-4DA7-AAB3-C901EDED9674}" type="sibTrans" cxnId="{8AED03C2-AF1A-458A-A393-740EFA7B0DB7}">
      <dgm:prSet/>
      <dgm:spPr/>
      <dgm:t>
        <a:bodyPr/>
        <a:lstStyle/>
        <a:p>
          <a:endParaRPr lang="de-DE"/>
        </a:p>
      </dgm:t>
    </dgm:pt>
    <dgm:pt modelId="{38543054-06F3-48FF-BEAC-65CFCBCD088E}" type="pres">
      <dgm:prSet presAssocID="{50E1EBC7-C3D0-4F0E-961D-C88830A5F2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038DF2E-D22A-4B05-94E3-4586B881C96E}" type="pres">
      <dgm:prSet presAssocID="{50E1EBC7-C3D0-4F0E-961D-C88830A5F22F}" presName="wedge1" presStyleLbl="node1" presStyleIdx="0" presStyleCnt="7"/>
      <dgm:spPr/>
      <dgm:t>
        <a:bodyPr/>
        <a:lstStyle/>
        <a:p>
          <a:endParaRPr lang="de-DE"/>
        </a:p>
      </dgm:t>
    </dgm:pt>
    <dgm:pt modelId="{8161FFD5-D3F5-4E63-8EB1-42FE6D609E21}" type="pres">
      <dgm:prSet presAssocID="{50E1EBC7-C3D0-4F0E-961D-C88830A5F22F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AA320F4-AF9B-4A8A-9109-0BD4719D4AA3}" type="pres">
      <dgm:prSet presAssocID="{50E1EBC7-C3D0-4F0E-961D-C88830A5F22F}" presName="wedge2" presStyleLbl="node1" presStyleIdx="1" presStyleCnt="7"/>
      <dgm:spPr/>
      <dgm:t>
        <a:bodyPr/>
        <a:lstStyle/>
        <a:p>
          <a:endParaRPr lang="de-DE"/>
        </a:p>
      </dgm:t>
    </dgm:pt>
    <dgm:pt modelId="{F9BA9C08-06E6-46E7-989C-FE43AE5EE254}" type="pres">
      <dgm:prSet presAssocID="{50E1EBC7-C3D0-4F0E-961D-C88830A5F22F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44A598-2C8C-4AC1-B065-7462222FBFAF}" type="pres">
      <dgm:prSet presAssocID="{50E1EBC7-C3D0-4F0E-961D-C88830A5F22F}" presName="wedge3" presStyleLbl="node1" presStyleIdx="2" presStyleCnt="7"/>
      <dgm:spPr/>
      <dgm:t>
        <a:bodyPr/>
        <a:lstStyle/>
        <a:p>
          <a:endParaRPr lang="de-DE"/>
        </a:p>
      </dgm:t>
    </dgm:pt>
    <dgm:pt modelId="{CFB3549F-4320-4B5E-AFAB-EBD2D04DC99D}" type="pres">
      <dgm:prSet presAssocID="{50E1EBC7-C3D0-4F0E-961D-C88830A5F22F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BBB20D8-798F-452B-BC92-19AC2D35113A}" type="pres">
      <dgm:prSet presAssocID="{50E1EBC7-C3D0-4F0E-961D-C88830A5F22F}" presName="wedge4" presStyleLbl="node1" presStyleIdx="3" presStyleCnt="7"/>
      <dgm:spPr/>
      <dgm:t>
        <a:bodyPr/>
        <a:lstStyle/>
        <a:p>
          <a:endParaRPr lang="de-DE"/>
        </a:p>
      </dgm:t>
    </dgm:pt>
    <dgm:pt modelId="{44E2DEC4-3E2A-4EB9-8175-CBBFF77FD43D}" type="pres">
      <dgm:prSet presAssocID="{50E1EBC7-C3D0-4F0E-961D-C88830A5F22F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4BCD55F-0C0B-4B99-9CA2-51DC4B19C412}" type="pres">
      <dgm:prSet presAssocID="{50E1EBC7-C3D0-4F0E-961D-C88830A5F22F}" presName="wedge5" presStyleLbl="node1" presStyleIdx="4" presStyleCnt="7"/>
      <dgm:spPr/>
      <dgm:t>
        <a:bodyPr/>
        <a:lstStyle/>
        <a:p>
          <a:endParaRPr lang="de-DE"/>
        </a:p>
      </dgm:t>
    </dgm:pt>
    <dgm:pt modelId="{272C1838-13D9-4A28-B300-3337A1DAD5E9}" type="pres">
      <dgm:prSet presAssocID="{50E1EBC7-C3D0-4F0E-961D-C88830A5F22F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C7B1A5-5CE9-46AA-98F4-02D68AC1CEC0}" type="pres">
      <dgm:prSet presAssocID="{50E1EBC7-C3D0-4F0E-961D-C88830A5F22F}" presName="wedge6" presStyleLbl="node1" presStyleIdx="5" presStyleCnt="7"/>
      <dgm:spPr/>
      <dgm:t>
        <a:bodyPr/>
        <a:lstStyle/>
        <a:p>
          <a:endParaRPr lang="de-DE"/>
        </a:p>
      </dgm:t>
    </dgm:pt>
    <dgm:pt modelId="{665E27F6-AC84-464C-BBAF-A14FFB6DD4BF}" type="pres">
      <dgm:prSet presAssocID="{50E1EBC7-C3D0-4F0E-961D-C88830A5F22F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39A9255-74E3-4832-B9C6-DA8508939DD5}" type="pres">
      <dgm:prSet presAssocID="{50E1EBC7-C3D0-4F0E-961D-C88830A5F22F}" presName="wedge7" presStyleLbl="node1" presStyleIdx="6" presStyleCnt="7"/>
      <dgm:spPr/>
      <dgm:t>
        <a:bodyPr/>
        <a:lstStyle/>
        <a:p>
          <a:endParaRPr lang="de-DE"/>
        </a:p>
      </dgm:t>
    </dgm:pt>
    <dgm:pt modelId="{B6E86062-B865-4BB4-8FC3-26D78051692E}" type="pres">
      <dgm:prSet presAssocID="{50E1EBC7-C3D0-4F0E-961D-C88830A5F22F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873E8F4-549B-4B4A-A0E5-BD5A3FFFEE51}" type="presOf" srcId="{AC443040-F026-4282-AC13-0807A7CF89F4}" destId="{272C1838-13D9-4A28-B300-3337A1DAD5E9}" srcOrd="1" destOrd="0" presId="urn:microsoft.com/office/officeart/2005/8/layout/chart3"/>
    <dgm:cxn modelId="{1DC54B1E-5E56-4A1F-B31D-D5BA9B6A4A39}" type="presOf" srcId="{50E1EBC7-C3D0-4F0E-961D-C88830A5F22F}" destId="{38543054-06F3-48FF-BEAC-65CFCBCD088E}" srcOrd="0" destOrd="0" presId="urn:microsoft.com/office/officeart/2005/8/layout/chart3"/>
    <dgm:cxn modelId="{438D49BA-7B26-4EAE-8EC0-CCE972A85F2F}" type="presOf" srcId="{0488E875-7B4A-48F0-BA4E-C630AD51CB6A}" destId="{7644A598-2C8C-4AC1-B065-7462222FBFAF}" srcOrd="0" destOrd="0" presId="urn:microsoft.com/office/officeart/2005/8/layout/chart3"/>
    <dgm:cxn modelId="{9153ED9B-BAD4-4529-BB88-F9F2908ADD3A}" type="presOf" srcId="{7E314ADF-2695-4AF0-B975-0CDB1F3FE102}" destId="{339A9255-74E3-4832-B9C6-DA8508939DD5}" srcOrd="0" destOrd="0" presId="urn:microsoft.com/office/officeart/2005/8/layout/chart3"/>
    <dgm:cxn modelId="{8D3D8B65-BB57-40CA-92A3-F392D6F24AB5}" srcId="{50E1EBC7-C3D0-4F0E-961D-C88830A5F22F}" destId="{37211BA8-9002-4494-92D5-03AEA2D0D3FD}" srcOrd="1" destOrd="0" parTransId="{01119393-A5C4-48A6-BA81-49A7BD103CAA}" sibTransId="{98C72342-C3C5-4E19-807F-2538E2A1B57D}"/>
    <dgm:cxn modelId="{87005CC4-7393-4191-B729-CEBAD6E09EC0}" srcId="{50E1EBC7-C3D0-4F0E-961D-C88830A5F22F}" destId="{AC443040-F026-4282-AC13-0807A7CF89F4}" srcOrd="4" destOrd="0" parTransId="{280E83A7-28F6-42DB-928D-3E2ACC930C48}" sibTransId="{BAAC7C4E-84A5-495E-BBC2-4F77C6B60B95}"/>
    <dgm:cxn modelId="{75CC2323-D7E7-42F4-9F05-FB21ADD3F35E}" type="presOf" srcId="{AC443040-F026-4282-AC13-0807A7CF89F4}" destId="{C4BCD55F-0C0B-4B99-9CA2-51DC4B19C412}" srcOrd="0" destOrd="0" presId="urn:microsoft.com/office/officeart/2005/8/layout/chart3"/>
    <dgm:cxn modelId="{8AED03C2-AF1A-458A-A393-740EFA7B0DB7}" srcId="{50E1EBC7-C3D0-4F0E-961D-C88830A5F22F}" destId="{7E314ADF-2695-4AF0-B975-0CDB1F3FE102}" srcOrd="6" destOrd="0" parTransId="{B31E0F57-4DDF-488D-8C70-0740D327ED38}" sibTransId="{F73F02A4-25F3-4DA7-AAB3-C901EDED9674}"/>
    <dgm:cxn modelId="{4BB3B360-0D9D-4077-BA9B-DB48EF14FB7E}" type="presOf" srcId="{37211BA8-9002-4494-92D5-03AEA2D0D3FD}" destId="{5AA320F4-AF9B-4A8A-9109-0BD4719D4AA3}" srcOrd="0" destOrd="0" presId="urn:microsoft.com/office/officeart/2005/8/layout/chart3"/>
    <dgm:cxn modelId="{96A8AF88-FCEC-46C7-9280-F9FF6AFB82B2}" type="presOf" srcId="{3D948707-CE87-4E59-8395-E627233B0969}" destId="{665E27F6-AC84-464C-BBAF-A14FFB6DD4BF}" srcOrd="1" destOrd="0" presId="urn:microsoft.com/office/officeart/2005/8/layout/chart3"/>
    <dgm:cxn modelId="{9F880AE1-7C63-4ED5-931D-0828AC2A5E67}" type="presOf" srcId="{37211BA8-9002-4494-92D5-03AEA2D0D3FD}" destId="{F9BA9C08-06E6-46E7-989C-FE43AE5EE254}" srcOrd="1" destOrd="0" presId="urn:microsoft.com/office/officeart/2005/8/layout/chart3"/>
    <dgm:cxn modelId="{53892E84-121A-4738-A42B-2EB888671D68}" type="presOf" srcId="{3D948707-CE87-4E59-8395-E627233B0969}" destId="{A6C7B1A5-5CE9-46AA-98F4-02D68AC1CEC0}" srcOrd="0" destOrd="0" presId="urn:microsoft.com/office/officeart/2005/8/layout/chart3"/>
    <dgm:cxn modelId="{CC2F86E5-95DB-4628-85EC-E6182177B284}" type="presOf" srcId="{0488E875-7B4A-48F0-BA4E-C630AD51CB6A}" destId="{CFB3549F-4320-4B5E-AFAB-EBD2D04DC99D}" srcOrd="1" destOrd="0" presId="urn:microsoft.com/office/officeart/2005/8/layout/chart3"/>
    <dgm:cxn modelId="{5A55BF2F-23D5-41E3-81C2-8234BC4AF439}" type="presOf" srcId="{7E314ADF-2695-4AF0-B975-0CDB1F3FE102}" destId="{B6E86062-B865-4BB4-8FC3-26D78051692E}" srcOrd="1" destOrd="0" presId="urn:microsoft.com/office/officeart/2005/8/layout/chart3"/>
    <dgm:cxn modelId="{06179DF1-01D6-4675-8878-70ED29BC27EF}" type="presOf" srcId="{CA314EC8-7366-4494-996B-BA9843C4CC4A}" destId="{6038DF2E-D22A-4B05-94E3-4586B881C96E}" srcOrd="0" destOrd="0" presId="urn:microsoft.com/office/officeart/2005/8/layout/chart3"/>
    <dgm:cxn modelId="{7D8AAEF5-2A05-4102-953E-6BF99805C182}" srcId="{50E1EBC7-C3D0-4F0E-961D-C88830A5F22F}" destId="{0488E875-7B4A-48F0-BA4E-C630AD51CB6A}" srcOrd="2" destOrd="0" parTransId="{102BC0BA-51B7-4223-97ED-759538DD9B94}" sibTransId="{7A22BD89-D338-4373-B0E4-B821614DD082}"/>
    <dgm:cxn modelId="{43098C12-5CD6-458D-B4D2-9460604C85B8}" type="presOf" srcId="{0DE38F8A-EBDC-4880-BEC2-17141B53239E}" destId="{3BBB20D8-798F-452B-BC92-19AC2D35113A}" srcOrd="0" destOrd="0" presId="urn:microsoft.com/office/officeart/2005/8/layout/chart3"/>
    <dgm:cxn modelId="{AA07B92A-6F8C-46C5-9B09-D42109264866}" type="presOf" srcId="{CA314EC8-7366-4494-996B-BA9843C4CC4A}" destId="{8161FFD5-D3F5-4E63-8EB1-42FE6D609E21}" srcOrd="1" destOrd="0" presId="urn:microsoft.com/office/officeart/2005/8/layout/chart3"/>
    <dgm:cxn modelId="{4BE35C3C-65B7-4EA9-81E8-D0F43F09BFFA}" type="presOf" srcId="{0DE38F8A-EBDC-4880-BEC2-17141B53239E}" destId="{44E2DEC4-3E2A-4EB9-8175-CBBFF77FD43D}" srcOrd="1" destOrd="0" presId="urn:microsoft.com/office/officeart/2005/8/layout/chart3"/>
    <dgm:cxn modelId="{1FC82D11-BEE0-43DF-B7A0-8632E1E03022}" srcId="{50E1EBC7-C3D0-4F0E-961D-C88830A5F22F}" destId="{0DE38F8A-EBDC-4880-BEC2-17141B53239E}" srcOrd="3" destOrd="0" parTransId="{57D9ECFB-16C6-412E-9286-FC4711C797E3}" sibTransId="{744B8D8A-EAAA-48A0-A4E7-F4AF2436A4CA}"/>
    <dgm:cxn modelId="{61F884F2-D982-4ECA-A0CC-017DDA73EE06}" srcId="{50E1EBC7-C3D0-4F0E-961D-C88830A5F22F}" destId="{3D948707-CE87-4E59-8395-E627233B0969}" srcOrd="5" destOrd="0" parTransId="{FD83134A-3467-404B-B099-B7D8270B898D}" sibTransId="{013B107D-36C5-46C3-B26C-02AE78E2334E}"/>
    <dgm:cxn modelId="{C2EF8A1E-3671-41E9-8AA8-AD0153AF85A8}" srcId="{50E1EBC7-C3D0-4F0E-961D-C88830A5F22F}" destId="{CA314EC8-7366-4494-996B-BA9843C4CC4A}" srcOrd="0" destOrd="0" parTransId="{22317544-8C30-4F02-89DB-1C2F8DF92331}" sibTransId="{5390CB56-2AD1-4009-8C97-ABA8FE62AADF}"/>
    <dgm:cxn modelId="{019363D6-00F4-400D-851E-644A53465B3F}" type="presParOf" srcId="{38543054-06F3-48FF-BEAC-65CFCBCD088E}" destId="{6038DF2E-D22A-4B05-94E3-4586B881C96E}" srcOrd="0" destOrd="0" presId="urn:microsoft.com/office/officeart/2005/8/layout/chart3"/>
    <dgm:cxn modelId="{18E64761-E215-4A64-9665-E7271C4EE306}" type="presParOf" srcId="{38543054-06F3-48FF-BEAC-65CFCBCD088E}" destId="{8161FFD5-D3F5-4E63-8EB1-42FE6D609E21}" srcOrd="1" destOrd="0" presId="urn:microsoft.com/office/officeart/2005/8/layout/chart3"/>
    <dgm:cxn modelId="{3E14B54B-DEA9-44A2-A3D2-A5528E3AC3A7}" type="presParOf" srcId="{38543054-06F3-48FF-BEAC-65CFCBCD088E}" destId="{5AA320F4-AF9B-4A8A-9109-0BD4719D4AA3}" srcOrd="2" destOrd="0" presId="urn:microsoft.com/office/officeart/2005/8/layout/chart3"/>
    <dgm:cxn modelId="{AD04C273-DA4C-4718-BBC7-5E0FF6263BE1}" type="presParOf" srcId="{38543054-06F3-48FF-BEAC-65CFCBCD088E}" destId="{F9BA9C08-06E6-46E7-989C-FE43AE5EE254}" srcOrd="3" destOrd="0" presId="urn:microsoft.com/office/officeart/2005/8/layout/chart3"/>
    <dgm:cxn modelId="{C36BA9C0-E189-4B66-8B91-D3CDFAC97ECB}" type="presParOf" srcId="{38543054-06F3-48FF-BEAC-65CFCBCD088E}" destId="{7644A598-2C8C-4AC1-B065-7462222FBFAF}" srcOrd="4" destOrd="0" presId="urn:microsoft.com/office/officeart/2005/8/layout/chart3"/>
    <dgm:cxn modelId="{9558E02E-AE9A-4BB2-BD2B-852348FD761D}" type="presParOf" srcId="{38543054-06F3-48FF-BEAC-65CFCBCD088E}" destId="{CFB3549F-4320-4B5E-AFAB-EBD2D04DC99D}" srcOrd="5" destOrd="0" presId="urn:microsoft.com/office/officeart/2005/8/layout/chart3"/>
    <dgm:cxn modelId="{74F7820C-8406-461B-9386-47A96CE4A806}" type="presParOf" srcId="{38543054-06F3-48FF-BEAC-65CFCBCD088E}" destId="{3BBB20D8-798F-452B-BC92-19AC2D35113A}" srcOrd="6" destOrd="0" presId="urn:microsoft.com/office/officeart/2005/8/layout/chart3"/>
    <dgm:cxn modelId="{85B9ED16-B491-47C4-B60D-8A4D888B6F40}" type="presParOf" srcId="{38543054-06F3-48FF-BEAC-65CFCBCD088E}" destId="{44E2DEC4-3E2A-4EB9-8175-CBBFF77FD43D}" srcOrd="7" destOrd="0" presId="urn:microsoft.com/office/officeart/2005/8/layout/chart3"/>
    <dgm:cxn modelId="{8157D1A6-2F0B-47E8-8500-5BDF3D5D6778}" type="presParOf" srcId="{38543054-06F3-48FF-BEAC-65CFCBCD088E}" destId="{C4BCD55F-0C0B-4B99-9CA2-51DC4B19C412}" srcOrd="8" destOrd="0" presId="urn:microsoft.com/office/officeart/2005/8/layout/chart3"/>
    <dgm:cxn modelId="{499A5218-36B6-41D5-AC39-03E6F2D91FE5}" type="presParOf" srcId="{38543054-06F3-48FF-BEAC-65CFCBCD088E}" destId="{272C1838-13D9-4A28-B300-3337A1DAD5E9}" srcOrd="9" destOrd="0" presId="urn:microsoft.com/office/officeart/2005/8/layout/chart3"/>
    <dgm:cxn modelId="{F27C3596-013C-48D8-BE53-6069383DC990}" type="presParOf" srcId="{38543054-06F3-48FF-BEAC-65CFCBCD088E}" destId="{A6C7B1A5-5CE9-46AA-98F4-02D68AC1CEC0}" srcOrd="10" destOrd="0" presId="urn:microsoft.com/office/officeart/2005/8/layout/chart3"/>
    <dgm:cxn modelId="{4A22D654-2158-4AED-944B-2FF723B15664}" type="presParOf" srcId="{38543054-06F3-48FF-BEAC-65CFCBCD088E}" destId="{665E27F6-AC84-464C-BBAF-A14FFB6DD4BF}" srcOrd="11" destOrd="0" presId="urn:microsoft.com/office/officeart/2005/8/layout/chart3"/>
    <dgm:cxn modelId="{E4F51126-DAE1-4F90-ACE9-FB30D1DABD35}" type="presParOf" srcId="{38543054-06F3-48FF-BEAC-65CFCBCD088E}" destId="{339A9255-74E3-4832-B9C6-DA8508939DD5}" srcOrd="12" destOrd="0" presId="urn:microsoft.com/office/officeart/2005/8/layout/chart3"/>
    <dgm:cxn modelId="{1891E804-00A3-4AB2-A254-EE0F1D2549E0}" type="presParOf" srcId="{38543054-06F3-48FF-BEAC-65CFCBCD088E}" destId="{B6E86062-B865-4BB4-8FC3-26D78051692E}" srcOrd="1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DEA0B0-79F4-492F-919A-E0F8DA43910C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81572AA3-E05D-40C1-88A6-2B428A3B6B9E}">
      <dgm:prSet/>
      <dgm:spPr/>
      <dgm:t>
        <a:bodyPr/>
        <a:lstStyle/>
        <a:p>
          <a:pPr algn="ctr" rtl="0"/>
          <a:r>
            <a:rPr lang="de-DE" dirty="0" smtClean="0"/>
            <a:t>Keine geeichte Zeitmessung möglich</a:t>
          </a:r>
          <a:endParaRPr lang="de-DE" dirty="0"/>
        </a:p>
      </dgm:t>
    </dgm:pt>
    <dgm:pt modelId="{FFD88307-C73B-45AB-BB0E-5C0652742708}" type="parTrans" cxnId="{2881633D-A855-4B1D-B124-9008951694B0}">
      <dgm:prSet/>
      <dgm:spPr/>
      <dgm:t>
        <a:bodyPr/>
        <a:lstStyle/>
        <a:p>
          <a:endParaRPr lang="de-DE"/>
        </a:p>
      </dgm:t>
    </dgm:pt>
    <dgm:pt modelId="{F0E10E0D-EAFF-46E2-AA62-F38060D27221}" type="sibTrans" cxnId="{2881633D-A855-4B1D-B124-9008951694B0}">
      <dgm:prSet/>
      <dgm:spPr/>
      <dgm:t>
        <a:bodyPr/>
        <a:lstStyle/>
        <a:p>
          <a:endParaRPr lang="de-DE"/>
        </a:p>
      </dgm:t>
    </dgm:pt>
    <dgm:pt modelId="{9BF160E4-79DE-4D43-A474-A855E3721E55}">
      <dgm:prSet/>
      <dgm:spPr/>
      <dgm:t>
        <a:bodyPr/>
        <a:lstStyle/>
        <a:p>
          <a:pPr algn="ctr" rtl="0"/>
          <a:r>
            <a:rPr lang="de-DE" dirty="0" smtClean="0"/>
            <a:t>Anwendungsbereich des </a:t>
          </a:r>
          <a:r>
            <a:rPr lang="de-DE" dirty="0" err="1" smtClean="0"/>
            <a:t>Mess</a:t>
          </a:r>
          <a:r>
            <a:rPr lang="de-DE" dirty="0" smtClean="0"/>
            <a:t>- und Eichrechts nicht eröffnet bei</a:t>
          </a:r>
          <a:endParaRPr lang="de-DE" dirty="0"/>
        </a:p>
      </dgm:t>
    </dgm:pt>
    <dgm:pt modelId="{4F285952-726F-491A-9DF1-E7F920EE3816}" type="parTrans" cxnId="{DCBCBA5D-3BF7-4865-8F0D-5670787A625D}">
      <dgm:prSet/>
      <dgm:spPr/>
      <dgm:t>
        <a:bodyPr/>
        <a:lstStyle/>
        <a:p>
          <a:endParaRPr lang="de-DE"/>
        </a:p>
      </dgm:t>
    </dgm:pt>
    <dgm:pt modelId="{8B28D546-298D-4C10-848B-CCE9A5A06DE5}" type="sibTrans" cxnId="{DCBCBA5D-3BF7-4865-8F0D-5670787A625D}">
      <dgm:prSet/>
      <dgm:spPr/>
      <dgm:t>
        <a:bodyPr/>
        <a:lstStyle/>
        <a:p>
          <a:endParaRPr lang="de-DE"/>
        </a:p>
      </dgm:t>
    </dgm:pt>
    <dgm:pt modelId="{2F464771-8EA0-4478-9856-28305619EFB9}">
      <dgm:prSet/>
      <dgm:spPr/>
      <dgm:t>
        <a:bodyPr/>
        <a:lstStyle/>
        <a:p>
          <a:pPr algn="l" rtl="0"/>
          <a:r>
            <a:rPr lang="de-DE" dirty="0" smtClean="0"/>
            <a:t>Pauschaler Abrechnung (Flatrate)</a:t>
          </a:r>
          <a:endParaRPr lang="de-DE" dirty="0"/>
        </a:p>
      </dgm:t>
    </dgm:pt>
    <dgm:pt modelId="{C4FEB70D-72A7-4E77-9F8C-2CB0876E3CA5}" type="parTrans" cxnId="{43CCC8D7-161B-4C1B-8DF8-5417A1CD95E5}">
      <dgm:prSet/>
      <dgm:spPr/>
      <dgm:t>
        <a:bodyPr/>
        <a:lstStyle/>
        <a:p>
          <a:endParaRPr lang="de-DE"/>
        </a:p>
      </dgm:t>
    </dgm:pt>
    <dgm:pt modelId="{A4AE4A28-CD36-41DC-82C5-3E6D0A2F88C1}" type="sibTrans" cxnId="{43CCC8D7-161B-4C1B-8DF8-5417A1CD95E5}">
      <dgm:prSet/>
      <dgm:spPr/>
      <dgm:t>
        <a:bodyPr/>
        <a:lstStyle/>
        <a:p>
          <a:endParaRPr lang="de-DE"/>
        </a:p>
      </dgm:t>
    </dgm:pt>
    <dgm:pt modelId="{269CF9A0-49FE-4696-BC9A-ACFFD044CF80}">
      <dgm:prSet/>
      <dgm:spPr/>
      <dgm:t>
        <a:bodyPr/>
        <a:lstStyle/>
        <a:p>
          <a:pPr algn="l" rtl="0"/>
          <a:r>
            <a:rPr lang="de-DE" dirty="0" smtClean="0"/>
            <a:t>Schenkung</a:t>
          </a:r>
          <a:endParaRPr lang="de-DE" dirty="0"/>
        </a:p>
      </dgm:t>
    </dgm:pt>
    <dgm:pt modelId="{FB26F373-E424-45FC-88DF-DB1836697337}" type="parTrans" cxnId="{99B0F715-48EC-4BBE-885C-08362B3638A4}">
      <dgm:prSet/>
      <dgm:spPr/>
      <dgm:t>
        <a:bodyPr/>
        <a:lstStyle/>
        <a:p>
          <a:endParaRPr lang="de-DE"/>
        </a:p>
      </dgm:t>
    </dgm:pt>
    <dgm:pt modelId="{9D9EB329-0BD8-448B-A467-79F43CD8B3A6}" type="sibTrans" cxnId="{99B0F715-48EC-4BBE-885C-08362B3638A4}">
      <dgm:prSet/>
      <dgm:spPr/>
      <dgm:t>
        <a:bodyPr/>
        <a:lstStyle/>
        <a:p>
          <a:endParaRPr lang="de-DE"/>
        </a:p>
      </dgm:t>
    </dgm:pt>
    <dgm:pt modelId="{278A5A44-598B-4339-8186-908DC93C3D3B}">
      <dgm:prSet/>
      <dgm:spPr/>
      <dgm:t>
        <a:bodyPr/>
        <a:lstStyle/>
        <a:p>
          <a:pPr algn="l" rtl="0"/>
          <a:r>
            <a:rPr lang="de-DE" dirty="0" smtClean="0"/>
            <a:t>Keine Ausnahme wie bei Parkuhren</a:t>
          </a:r>
          <a:endParaRPr lang="de-DE" dirty="0"/>
        </a:p>
      </dgm:t>
    </dgm:pt>
    <dgm:pt modelId="{25132443-034F-48AD-BBB0-600D30C6C055}" type="parTrans" cxnId="{A8FDF5A7-E18E-4C41-9EA7-986E62C5FE9D}">
      <dgm:prSet/>
      <dgm:spPr/>
      <dgm:t>
        <a:bodyPr/>
        <a:lstStyle/>
        <a:p>
          <a:endParaRPr lang="de-DE"/>
        </a:p>
      </dgm:t>
    </dgm:pt>
    <dgm:pt modelId="{7D57038B-2C60-4F6A-8EDD-F03AC7D8633C}" type="sibTrans" cxnId="{A8FDF5A7-E18E-4C41-9EA7-986E62C5FE9D}">
      <dgm:prSet/>
      <dgm:spPr/>
      <dgm:t>
        <a:bodyPr/>
        <a:lstStyle/>
        <a:p>
          <a:endParaRPr lang="de-DE"/>
        </a:p>
      </dgm:t>
    </dgm:pt>
    <dgm:pt modelId="{57EE224B-D42D-4542-A94E-45B51EB48DEE}" type="pres">
      <dgm:prSet presAssocID="{C3DEA0B0-79F4-492F-919A-E0F8DA4391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3E704BB-600D-4F22-A63D-8FAA5B83067A}" type="pres">
      <dgm:prSet presAssocID="{81572AA3-E05D-40C1-88A6-2B428A3B6B9E}" presName="composite" presStyleCnt="0"/>
      <dgm:spPr/>
      <dgm:t>
        <a:bodyPr/>
        <a:lstStyle/>
        <a:p>
          <a:endParaRPr lang="de-DE"/>
        </a:p>
      </dgm:t>
    </dgm:pt>
    <dgm:pt modelId="{CB72EED3-35EA-4943-ADD3-F5D2387476D1}" type="pres">
      <dgm:prSet presAssocID="{81572AA3-E05D-40C1-88A6-2B428A3B6B9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FBCDF47-8D76-4ED0-A15B-0CF25362C8C0}" type="pres">
      <dgm:prSet presAssocID="{81572AA3-E05D-40C1-88A6-2B428A3B6B9E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67486A5-1A37-479B-BEA5-70BE25E64482}" type="pres">
      <dgm:prSet presAssocID="{F0E10E0D-EAFF-46E2-AA62-F38060D27221}" presName="space" presStyleCnt="0"/>
      <dgm:spPr/>
      <dgm:t>
        <a:bodyPr/>
        <a:lstStyle/>
        <a:p>
          <a:endParaRPr lang="de-DE"/>
        </a:p>
      </dgm:t>
    </dgm:pt>
    <dgm:pt modelId="{FD6B7ACE-2376-40AA-8CC0-7D7B18E4C7F5}" type="pres">
      <dgm:prSet presAssocID="{9BF160E4-79DE-4D43-A474-A855E3721E55}" presName="composite" presStyleCnt="0"/>
      <dgm:spPr/>
      <dgm:t>
        <a:bodyPr/>
        <a:lstStyle/>
        <a:p>
          <a:endParaRPr lang="de-DE"/>
        </a:p>
      </dgm:t>
    </dgm:pt>
    <dgm:pt modelId="{F58043FF-CCA3-461D-BCD3-C71DB91DE312}" type="pres">
      <dgm:prSet presAssocID="{9BF160E4-79DE-4D43-A474-A855E3721E5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496ABCD-9D83-49E4-9308-9F5283128422}" type="pres">
      <dgm:prSet presAssocID="{9BF160E4-79DE-4D43-A474-A855E3721E55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853F9B3-57B0-4520-98B7-E28110527C6F}" type="presOf" srcId="{278A5A44-598B-4339-8186-908DC93C3D3B}" destId="{5FBCDF47-8D76-4ED0-A15B-0CF25362C8C0}" srcOrd="0" destOrd="0" presId="urn:microsoft.com/office/officeart/2005/8/layout/hList1"/>
    <dgm:cxn modelId="{DCBCBA5D-3BF7-4865-8F0D-5670787A625D}" srcId="{C3DEA0B0-79F4-492F-919A-E0F8DA43910C}" destId="{9BF160E4-79DE-4D43-A474-A855E3721E55}" srcOrd="1" destOrd="0" parTransId="{4F285952-726F-491A-9DF1-E7F920EE3816}" sibTransId="{8B28D546-298D-4C10-848B-CCE9A5A06DE5}"/>
    <dgm:cxn modelId="{43CCC8D7-161B-4C1B-8DF8-5417A1CD95E5}" srcId="{9BF160E4-79DE-4D43-A474-A855E3721E55}" destId="{2F464771-8EA0-4478-9856-28305619EFB9}" srcOrd="0" destOrd="0" parTransId="{C4FEB70D-72A7-4E77-9F8C-2CB0876E3CA5}" sibTransId="{A4AE4A28-CD36-41DC-82C5-3E6D0A2F88C1}"/>
    <dgm:cxn modelId="{2881633D-A855-4B1D-B124-9008951694B0}" srcId="{C3DEA0B0-79F4-492F-919A-E0F8DA43910C}" destId="{81572AA3-E05D-40C1-88A6-2B428A3B6B9E}" srcOrd="0" destOrd="0" parTransId="{FFD88307-C73B-45AB-BB0E-5C0652742708}" sibTransId="{F0E10E0D-EAFF-46E2-AA62-F38060D27221}"/>
    <dgm:cxn modelId="{B0B9FA99-2060-4EBE-ACDE-82B83775BCC2}" type="presOf" srcId="{81572AA3-E05D-40C1-88A6-2B428A3B6B9E}" destId="{CB72EED3-35EA-4943-ADD3-F5D2387476D1}" srcOrd="0" destOrd="0" presId="urn:microsoft.com/office/officeart/2005/8/layout/hList1"/>
    <dgm:cxn modelId="{418E1FF6-2E9D-4377-A7E6-E2C460056BC9}" type="presOf" srcId="{2F464771-8EA0-4478-9856-28305619EFB9}" destId="{4496ABCD-9D83-49E4-9308-9F5283128422}" srcOrd="0" destOrd="0" presId="urn:microsoft.com/office/officeart/2005/8/layout/hList1"/>
    <dgm:cxn modelId="{A773CA8D-420A-432E-90BA-B5925D19E25B}" type="presOf" srcId="{269CF9A0-49FE-4696-BC9A-ACFFD044CF80}" destId="{4496ABCD-9D83-49E4-9308-9F5283128422}" srcOrd="0" destOrd="1" presId="urn:microsoft.com/office/officeart/2005/8/layout/hList1"/>
    <dgm:cxn modelId="{112F831B-2565-43D2-8384-9B438BBABB9E}" type="presOf" srcId="{C3DEA0B0-79F4-492F-919A-E0F8DA43910C}" destId="{57EE224B-D42D-4542-A94E-45B51EB48DEE}" srcOrd="0" destOrd="0" presId="urn:microsoft.com/office/officeart/2005/8/layout/hList1"/>
    <dgm:cxn modelId="{A8FDF5A7-E18E-4C41-9EA7-986E62C5FE9D}" srcId="{81572AA3-E05D-40C1-88A6-2B428A3B6B9E}" destId="{278A5A44-598B-4339-8186-908DC93C3D3B}" srcOrd="0" destOrd="0" parTransId="{25132443-034F-48AD-BBB0-600D30C6C055}" sibTransId="{7D57038B-2C60-4F6A-8EDD-F03AC7D8633C}"/>
    <dgm:cxn modelId="{70CB9D85-2F82-4735-BF14-A4AB78B1157A}" type="presOf" srcId="{9BF160E4-79DE-4D43-A474-A855E3721E55}" destId="{F58043FF-CCA3-461D-BCD3-C71DB91DE312}" srcOrd="0" destOrd="0" presId="urn:microsoft.com/office/officeart/2005/8/layout/hList1"/>
    <dgm:cxn modelId="{99B0F715-48EC-4BBE-885C-08362B3638A4}" srcId="{9BF160E4-79DE-4D43-A474-A855E3721E55}" destId="{269CF9A0-49FE-4696-BC9A-ACFFD044CF80}" srcOrd="1" destOrd="0" parTransId="{FB26F373-E424-45FC-88DF-DB1836697337}" sibTransId="{9D9EB329-0BD8-448B-A467-79F43CD8B3A6}"/>
    <dgm:cxn modelId="{12E6C06E-3FCC-4549-AC84-F0F4937C5E0D}" type="presParOf" srcId="{57EE224B-D42D-4542-A94E-45B51EB48DEE}" destId="{13E704BB-600D-4F22-A63D-8FAA5B83067A}" srcOrd="0" destOrd="0" presId="urn:microsoft.com/office/officeart/2005/8/layout/hList1"/>
    <dgm:cxn modelId="{B24CF351-4B1F-4C13-8FBA-9B4432B60395}" type="presParOf" srcId="{13E704BB-600D-4F22-A63D-8FAA5B83067A}" destId="{CB72EED3-35EA-4943-ADD3-F5D2387476D1}" srcOrd="0" destOrd="0" presId="urn:microsoft.com/office/officeart/2005/8/layout/hList1"/>
    <dgm:cxn modelId="{81E587BC-4A63-4F03-B12F-539267E7AD17}" type="presParOf" srcId="{13E704BB-600D-4F22-A63D-8FAA5B83067A}" destId="{5FBCDF47-8D76-4ED0-A15B-0CF25362C8C0}" srcOrd="1" destOrd="0" presId="urn:microsoft.com/office/officeart/2005/8/layout/hList1"/>
    <dgm:cxn modelId="{36AA36E9-1D49-40B2-B6CC-A86B5CC25DB4}" type="presParOf" srcId="{57EE224B-D42D-4542-A94E-45B51EB48DEE}" destId="{F67486A5-1A37-479B-BEA5-70BE25E64482}" srcOrd="1" destOrd="0" presId="urn:microsoft.com/office/officeart/2005/8/layout/hList1"/>
    <dgm:cxn modelId="{8AC8BACE-69CE-404E-B87A-41218166CB0B}" type="presParOf" srcId="{57EE224B-D42D-4542-A94E-45B51EB48DEE}" destId="{FD6B7ACE-2376-40AA-8CC0-7D7B18E4C7F5}" srcOrd="2" destOrd="0" presId="urn:microsoft.com/office/officeart/2005/8/layout/hList1"/>
    <dgm:cxn modelId="{D4AA17F2-5777-4341-9A8B-7F6EAF060238}" type="presParOf" srcId="{FD6B7ACE-2376-40AA-8CC0-7D7B18E4C7F5}" destId="{F58043FF-CCA3-461D-BCD3-C71DB91DE312}" srcOrd="0" destOrd="0" presId="urn:microsoft.com/office/officeart/2005/8/layout/hList1"/>
    <dgm:cxn modelId="{43B23C6D-3BA9-4B6B-99DC-4CD26FAD6E43}" type="presParOf" srcId="{FD6B7ACE-2376-40AA-8CC0-7D7B18E4C7F5}" destId="{4496ABCD-9D83-49E4-9308-9F528312842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CA473C-4315-4F28-BA38-9D5D3990E0CA}" type="doc">
      <dgm:prSet loTypeId="urn:microsoft.com/office/officeart/2005/8/layout/vList2" loCatId="list" qsTypeId="urn:microsoft.com/office/officeart/2005/8/quickstyle/simple5" qsCatId="simple" csTypeId="urn:microsoft.com/office/officeart/2005/8/colors/colorful1#2" csCatId="colorful"/>
      <dgm:spPr/>
      <dgm:t>
        <a:bodyPr/>
        <a:lstStyle/>
        <a:p>
          <a:endParaRPr lang="de-DE"/>
        </a:p>
      </dgm:t>
    </dgm:pt>
    <dgm:pt modelId="{AA765E17-8A8A-4A34-9A40-8A32F56EB94B}">
      <dgm:prSet custT="1"/>
      <dgm:spPr/>
      <dgm:t>
        <a:bodyPr/>
        <a:lstStyle/>
        <a:p>
          <a:pPr rtl="0"/>
          <a:r>
            <a:rPr lang="de-DE" sz="2500" dirty="0" smtClean="0"/>
            <a:t>Flatrate</a:t>
          </a:r>
          <a:endParaRPr lang="de-DE" sz="2500" dirty="0"/>
        </a:p>
      </dgm:t>
    </dgm:pt>
    <dgm:pt modelId="{4A0F4B65-735F-40C0-A2DB-DC57D937FD28}" type="parTrans" cxnId="{A0C278F8-B629-423D-B739-4C6C7D56C5AD}">
      <dgm:prSet/>
      <dgm:spPr/>
      <dgm:t>
        <a:bodyPr/>
        <a:lstStyle/>
        <a:p>
          <a:endParaRPr lang="de-DE"/>
        </a:p>
      </dgm:t>
    </dgm:pt>
    <dgm:pt modelId="{3891744B-0312-4235-B967-5B95317F0ADD}" type="sibTrans" cxnId="{A0C278F8-B629-423D-B739-4C6C7D56C5AD}">
      <dgm:prSet/>
      <dgm:spPr/>
      <dgm:t>
        <a:bodyPr/>
        <a:lstStyle/>
        <a:p>
          <a:endParaRPr lang="de-DE"/>
        </a:p>
      </dgm:t>
    </dgm:pt>
    <dgm:pt modelId="{E5A8D083-30B2-4C5C-A6C7-CEF6304D152B}">
      <dgm:prSet/>
      <dgm:spPr/>
      <dgm:t>
        <a:bodyPr/>
        <a:lstStyle/>
        <a:p>
          <a:pPr rtl="0"/>
          <a:r>
            <a:rPr lang="de-DE" dirty="0" smtClean="0"/>
            <a:t>Laden – egal wie lang, egal wie viel </a:t>
          </a:r>
          <a:endParaRPr lang="de-DE" dirty="0"/>
        </a:p>
      </dgm:t>
    </dgm:pt>
    <dgm:pt modelId="{DC03884A-DCBC-4D38-AAA5-F99D012C3D5B}" type="parTrans" cxnId="{A2A89365-51CC-4A3C-8341-C3CEF3FD8BA2}">
      <dgm:prSet/>
      <dgm:spPr/>
      <dgm:t>
        <a:bodyPr/>
        <a:lstStyle/>
        <a:p>
          <a:endParaRPr lang="de-DE"/>
        </a:p>
      </dgm:t>
    </dgm:pt>
    <dgm:pt modelId="{13C8EC47-C51B-422D-80FE-3DDF3F8F550A}" type="sibTrans" cxnId="{A2A89365-51CC-4A3C-8341-C3CEF3FD8BA2}">
      <dgm:prSet/>
      <dgm:spPr/>
      <dgm:t>
        <a:bodyPr/>
        <a:lstStyle/>
        <a:p>
          <a:endParaRPr lang="de-DE"/>
        </a:p>
      </dgm:t>
    </dgm:pt>
    <dgm:pt modelId="{71F015F0-7F77-4E99-8198-5AD8641323E4}">
      <dgm:prSet/>
      <dgm:spPr/>
      <dgm:t>
        <a:bodyPr/>
        <a:lstStyle/>
        <a:p>
          <a:pPr rtl="0"/>
          <a:r>
            <a:rPr lang="de-DE" dirty="0" smtClean="0"/>
            <a:t>Preis pro Ladevorgang für </a:t>
          </a:r>
          <a:r>
            <a:rPr lang="de-DE" dirty="0" err="1" smtClean="0"/>
            <a:t>kalender</a:t>
          </a:r>
          <a:r>
            <a:rPr lang="de-DE" dirty="0" smtClean="0"/>
            <a:t>-/datumsmäßig bestimmte Zeitspanne (1 Tag, 1 Monat, 1 Jahr etc.)</a:t>
          </a:r>
          <a:endParaRPr lang="de-DE" dirty="0"/>
        </a:p>
      </dgm:t>
    </dgm:pt>
    <dgm:pt modelId="{CD14A3A8-DD6C-4816-8097-E126AEA8D244}" type="parTrans" cxnId="{C8DAEE2C-F12C-40FE-B8D7-6AF60A397F7F}">
      <dgm:prSet/>
      <dgm:spPr/>
      <dgm:t>
        <a:bodyPr/>
        <a:lstStyle/>
        <a:p>
          <a:endParaRPr lang="de-DE"/>
        </a:p>
      </dgm:t>
    </dgm:pt>
    <dgm:pt modelId="{D17317BF-AC2A-42F4-907F-484E7458C534}" type="sibTrans" cxnId="{C8DAEE2C-F12C-40FE-B8D7-6AF60A397F7F}">
      <dgm:prSet/>
      <dgm:spPr/>
      <dgm:t>
        <a:bodyPr/>
        <a:lstStyle/>
        <a:p>
          <a:endParaRPr lang="de-DE"/>
        </a:p>
      </dgm:t>
    </dgm:pt>
    <dgm:pt modelId="{858F9782-D45E-483C-9DCD-4A3007FBE373}">
      <dgm:prSet custT="1"/>
      <dgm:spPr/>
      <dgm:t>
        <a:bodyPr/>
        <a:lstStyle/>
        <a:p>
          <a:pPr rtl="0"/>
          <a:r>
            <a:rPr lang="de-DE" sz="2500" dirty="0" smtClean="0"/>
            <a:t>Fällt nicht unter das </a:t>
          </a:r>
          <a:r>
            <a:rPr lang="de-DE" sz="2500" dirty="0" err="1" smtClean="0"/>
            <a:t>Mess</a:t>
          </a:r>
          <a:r>
            <a:rPr lang="de-DE" sz="2500" dirty="0" smtClean="0"/>
            <a:t>- und Eichrecht</a:t>
          </a:r>
          <a:endParaRPr lang="de-DE" sz="2500" dirty="0"/>
        </a:p>
      </dgm:t>
    </dgm:pt>
    <dgm:pt modelId="{F4796CBD-7E55-456F-A1E1-0780CC84A621}" type="parTrans" cxnId="{3994BB02-3731-4944-A868-7C166C922429}">
      <dgm:prSet/>
      <dgm:spPr/>
      <dgm:t>
        <a:bodyPr/>
        <a:lstStyle/>
        <a:p>
          <a:endParaRPr lang="de-DE"/>
        </a:p>
      </dgm:t>
    </dgm:pt>
    <dgm:pt modelId="{6F668241-BAF7-4B56-857A-17B850D012BB}" type="sibTrans" cxnId="{3994BB02-3731-4944-A868-7C166C922429}">
      <dgm:prSet/>
      <dgm:spPr/>
      <dgm:t>
        <a:bodyPr/>
        <a:lstStyle/>
        <a:p>
          <a:endParaRPr lang="de-DE"/>
        </a:p>
      </dgm:t>
    </dgm:pt>
    <dgm:pt modelId="{6232C7B1-E1BF-4DD1-9C0A-A1CD7979ABCA}">
      <dgm:prSet/>
      <dgm:spPr/>
      <dgm:t>
        <a:bodyPr/>
        <a:lstStyle/>
        <a:p>
          <a:pPr rtl="0"/>
          <a:r>
            <a:rPr lang="de-DE" dirty="0" smtClean="0"/>
            <a:t>Keine Bestimmung einer Messgröße</a:t>
          </a:r>
          <a:endParaRPr lang="de-DE" dirty="0"/>
        </a:p>
      </dgm:t>
    </dgm:pt>
    <dgm:pt modelId="{4241F60C-9059-4FB7-9279-51584E26C2C9}" type="parTrans" cxnId="{D0F38F22-7930-417A-83E7-0062F3486F3D}">
      <dgm:prSet/>
      <dgm:spPr/>
      <dgm:t>
        <a:bodyPr/>
        <a:lstStyle/>
        <a:p>
          <a:endParaRPr lang="de-DE"/>
        </a:p>
      </dgm:t>
    </dgm:pt>
    <dgm:pt modelId="{3CB523B8-1944-46DA-85F4-786698074F3D}" type="sibTrans" cxnId="{D0F38F22-7930-417A-83E7-0062F3486F3D}">
      <dgm:prSet/>
      <dgm:spPr/>
      <dgm:t>
        <a:bodyPr/>
        <a:lstStyle/>
        <a:p>
          <a:endParaRPr lang="de-DE"/>
        </a:p>
      </dgm:t>
    </dgm:pt>
    <dgm:pt modelId="{5933C8F9-A8BF-46D7-B999-119770A49666}">
      <dgm:prSet custT="1"/>
      <dgm:spPr/>
      <dgm:t>
        <a:bodyPr/>
        <a:lstStyle/>
        <a:p>
          <a:pPr rtl="0"/>
          <a:r>
            <a:rPr lang="de-DE" sz="2500" dirty="0" smtClean="0"/>
            <a:t>Beschränkung auf Steh-/Parkdauer von z.B. 2-3 h in AGB ist zulässig</a:t>
          </a:r>
          <a:endParaRPr lang="de-DE" sz="2500" dirty="0"/>
        </a:p>
      </dgm:t>
    </dgm:pt>
    <dgm:pt modelId="{BA20E6A2-52FD-4965-AD06-D6BC7F9A00E2}" type="parTrans" cxnId="{3D8125B6-1298-491D-97B7-F56EABDFBE3B}">
      <dgm:prSet/>
      <dgm:spPr/>
      <dgm:t>
        <a:bodyPr/>
        <a:lstStyle/>
        <a:p>
          <a:endParaRPr lang="de-DE"/>
        </a:p>
      </dgm:t>
    </dgm:pt>
    <dgm:pt modelId="{BB9D01F1-38EB-414E-90A1-2587762F1ABA}" type="sibTrans" cxnId="{3D8125B6-1298-491D-97B7-F56EABDFBE3B}">
      <dgm:prSet/>
      <dgm:spPr/>
      <dgm:t>
        <a:bodyPr/>
        <a:lstStyle/>
        <a:p>
          <a:endParaRPr lang="de-DE"/>
        </a:p>
      </dgm:t>
    </dgm:pt>
    <dgm:pt modelId="{8C47F79E-6B22-4FB7-8E0F-314E7BE2FB7E}" type="pres">
      <dgm:prSet presAssocID="{50CA473C-4315-4F28-BA38-9D5D3990E0C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ACD3C00-2250-4A25-9EC2-162719EDCBCA}" type="pres">
      <dgm:prSet presAssocID="{AA765E17-8A8A-4A34-9A40-8A32F56EB9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41DCF7-0F02-4C89-9396-3B58737A866B}" type="pres">
      <dgm:prSet presAssocID="{AA765E17-8A8A-4A34-9A40-8A32F56EB94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C5BDC8-6C2A-42DA-B601-0263C5DC30BA}" type="pres">
      <dgm:prSet presAssocID="{858F9782-D45E-483C-9DCD-4A3007FBE37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7567336-6A3E-41B8-BCA8-19BC704D75D7}" type="pres">
      <dgm:prSet presAssocID="{858F9782-D45E-483C-9DCD-4A3007FBE37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761BA79-D89B-4B4F-AF70-CF2F43A37108}" type="pres">
      <dgm:prSet presAssocID="{5933C8F9-A8BF-46D7-B999-119770A4966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532F528-3D6E-4329-82B4-BF3E8777407C}" type="presOf" srcId="{6232C7B1-E1BF-4DD1-9C0A-A1CD7979ABCA}" destId="{97567336-6A3E-41B8-BCA8-19BC704D75D7}" srcOrd="0" destOrd="0" presId="urn:microsoft.com/office/officeart/2005/8/layout/vList2"/>
    <dgm:cxn modelId="{68C26F42-B499-444F-B6D4-119535104A53}" type="presOf" srcId="{E5A8D083-30B2-4C5C-A6C7-CEF6304D152B}" destId="{2D41DCF7-0F02-4C89-9396-3B58737A866B}" srcOrd="0" destOrd="0" presId="urn:microsoft.com/office/officeart/2005/8/layout/vList2"/>
    <dgm:cxn modelId="{EE1C85E3-ECD8-47A0-A6D9-8CC3CC436AE5}" type="presOf" srcId="{71F015F0-7F77-4E99-8198-5AD8641323E4}" destId="{2D41DCF7-0F02-4C89-9396-3B58737A866B}" srcOrd="0" destOrd="1" presId="urn:microsoft.com/office/officeart/2005/8/layout/vList2"/>
    <dgm:cxn modelId="{3D8125B6-1298-491D-97B7-F56EABDFBE3B}" srcId="{50CA473C-4315-4F28-BA38-9D5D3990E0CA}" destId="{5933C8F9-A8BF-46D7-B999-119770A49666}" srcOrd="2" destOrd="0" parTransId="{BA20E6A2-52FD-4965-AD06-D6BC7F9A00E2}" sibTransId="{BB9D01F1-38EB-414E-90A1-2587762F1ABA}"/>
    <dgm:cxn modelId="{F3E2BEA4-D7DB-4B94-B424-FB7D857D718B}" type="presOf" srcId="{5933C8F9-A8BF-46D7-B999-119770A49666}" destId="{F761BA79-D89B-4B4F-AF70-CF2F43A37108}" srcOrd="0" destOrd="0" presId="urn:microsoft.com/office/officeart/2005/8/layout/vList2"/>
    <dgm:cxn modelId="{C8DAEE2C-F12C-40FE-B8D7-6AF60A397F7F}" srcId="{AA765E17-8A8A-4A34-9A40-8A32F56EB94B}" destId="{71F015F0-7F77-4E99-8198-5AD8641323E4}" srcOrd="1" destOrd="0" parTransId="{CD14A3A8-DD6C-4816-8097-E126AEA8D244}" sibTransId="{D17317BF-AC2A-42F4-907F-484E7458C534}"/>
    <dgm:cxn modelId="{D64096F5-03C7-4DE0-A290-D43E918E28E2}" type="presOf" srcId="{50CA473C-4315-4F28-BA38-9D5D3990E0CA}" destId="{8C47F79E-6B22-4FB7-8E0F-314E7BE2FB7E}" srcOrd="0" destOrd="0" presId="urn:microsoft.com/office/officeart/2005/8/layout/vList2"/>
    <dgm:cxn modelId="{3ED0860B-1670-4E62-9E13-D8B6BECFF861}" type="presOf" srcId="{AA765E17-8A8A-4A34-9A40-8A32F56EB94B}" destId="{BACD3C00-2250-4A25-9EC2-162719EDCBCA}" srcOrd="0" destOrd="0" presId="urn:microsoft.com/office/officeart/2005/8/layout/vList2"/>
    <dgm:cxn modelId="{A0C278F8-B629-423D-B739-4C6C7D56C5AD}" srcId="{50CA473C-4315-4F28-BA38-9D5D3990E0CA}" destId="{AA765E17-8A8A-4A34-9A40-8A32F56EB94B}" srcOrd="0" destOrd="0" parTransId="{4A0F4B65-735F-40C0-A2DB-DC57D937FD28}" sibTransId="{3891744B-0312-4235-B967-5B95317F0ADD}"/>
    <dgm:cxn modelId="{D0F38F22-7930-417A-83E7-0062F3486F3D}" srcId="{858F9782-D45E-483C-9DCD-4A3007FBE373}" destId="{6232C7B1-E1BF-4DD1-9C0A-A1CD7979ABCA}" srcOrd="0" destOrd="0" parTransId="{4241F60C-9059-4FB7-9279-51584E26C2C9}" sibTransId="{3CB523B8-1944-46DA-85F4-786698074F3D}"/>
    <dgm:cxn modelId="{A2A89365-51CC-4A3C-8341-C3CEF3FD8BA2}" srcId="{AA765E17-8A8A-4A34-9A40-8A32F56EB94B}" destId="{E5A8D083-30B2-4C5C-A6C7-CEF6304D152B}" srcOrd="0" destOrd="0" parTransId="{DC03884A-DCBC-4D38-AAA5-F99D012C3D5B}" sibTransId="{13C8EC47-C51B-422D-80FE-3DDF3F8F550A}"/>
    <dgm:cxn modelId="{3994BB02-3731-4944-A868-7C166C922429}" srcId="{50CA473C-4315-4F28-BA38-9D5D3990E0CA}" destId="{858F9782-D45E-483C-9DCD-4A3007FBE373}" srcOrd="1" destOrd="0" parTransId="{F4796CBD-7E55-456F-A1E1-0780CC84A621}" sibTransId="{6F668241-BAF7-4B56-857A-17B850D012BB}"/>
    <dgm:cxn modelId="{0D6E1DAF-74C1-447A-9E13-56612CC1C2AD}" type="presOf" srcId="{858F9782-D45E-483C-9DCD-4A3007FBE373}" destId="{71C5BDC8-6C2A-42DA-B601-0263C5DC30BA}" srcOrd="0" destOrd="0" presId="urn:microsoft.com/office/officeart/2005/8/layout/vList2"/>
    <dgm:cxn modelId="{8C391F67-22AC-4423-9D57-5E5651F125B1}" type="presParOf" srcId="{8C47F79E-6B22-4FB7-8E0F-314E7BE2FB7E}" destId="{BACD3C00-2250-4A25-9EC2-162719EDCBCA}" srcOrd="0" destOrd="0" presId="urn:microsoft.com/office/officeart/2005/8/layout/vList2"/>
    <dgm:cxn modelId="{76DA679D-0E9B-447B-B5D5-57AC21CDCF64}" type="presParOf" srcId="{8C47F79E-6B22-4FB7-8E0F-314E7BE2FB7E}" destId="{2D41DCF7-0F02-4C89-9396-3B58737A866B}" srcOrd="1" destOrd="0" presId="urn:microsoft.com/office/officeart/2005/8/layout/vList2"/>
    <dgm:cxn modelId="{9FACAD13-FC67-4EE5-9C08-9FD562F6A875}" type="presParOf" srcId="{8C47F79E-6B22-4FB7-8E0F-314E7BE2FB7E}" destId="{71C5BDC8-6C2A-42DA-B601-0263C5DC30BA}" srcOrd="2" destOrd="0" presId="urn:microsoft.com/office/officeart/2005/8/layout/vList2"/>
    <dgm:cxn modelId="{1448E7CB-E05A-4C98-AEE4-93EC4A7E92B0}" type="presParOf" srcId="{8C47F79E-6B22-4FB7-8E0F-314E7BE2FB7E}" destId="{97567336-6A3E-41B8-BCA8-19BC704D75D7}" srcOrd="3" destOrd="0" presId="urn:microsoft.com/office/officeart/2005/8/layout/vList2"/>
    <dgm:cxn modelId="{1297E393-D57D-4160-B1CC-2B4960508168}" type="presParOf" srcId="{8C47F79E-6B22-4FB7-8E0F-314E7BE2FB7E}" destId="{F761BA79-D89B-4B4F-AF70-CF2F43A3710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6177A4-2342-4697-8D88-022279B4079F}" type="doc">
      <dgm:prSet loTypeId="urn:microsoft.com/office/officeart/2005/8/layout/hList7#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0028BDE-E2CC-4F6C-B44F-B894CBA11882}">
      <dgm:prSet/>
      <dgm:spPr/>
      <dgm:t>
        <a:bodyPr/>
        <a:lstStyle/>
        <a:p>
          <a:pPr rtl="0"/>
          <a:r>
            <a:rPr lang="de-DE" dirty="0" smtClean="0"/>
            <a:t>Viele Unternehmen haben Zeittarife oder zumindest Kombi-</a:t>
          </a:r>
          <a:r>
            <a:rPr lang="de-DE" dirty="0" err="1" smtClean="0"/>
            <a:t>tarife</a:t>
          </a:r>
          <a:r>
            <a:rPr lang="de-DE" dirty="0" smtClean="0"/>
            <a:t> (Zeit und </a:t>
          </a:r>
          <a:r>
            <a:rPr lang="de-DE" dirty="0" err="1" smtClean="0"/>
            <a:t>kWh</a:t>
          </a:r>
          <a:r>
            <a:rPr lang="de-DE" dirty="0" smtClean="0"/>
            <a:t>) angeboten</a:t>
          </a:r>
          <a:endParaRPr lang="de-DE" dirty="0"/>
        </a:p>
      </dgm:t>
    </dgm:pt>
    <dgm:pt modelId="{4A03A79F-E4A7-4131-ACA7-C48E90AE0702}" type="parTrans" cxnId="{2E1B121A-794F-4496-A79B-730A63B56207}">
      <dgm:prSet/>
      <dgm:spPr/>
      <dgm:t>
        <a:bodyPr/>
        <a:lstStyle/>
        <a:p>
          <a:endParaRPr lang="de-DE"/>
        </a:p>
      </dgm:t>
    </dgm:pt>
    <dgm:pt modelId="{F9BAECF4-4B1E-4D2E-A287-D83F5ED68172}" type="sibTrans" cxnId="{2E1B121A-794F-4496-A79B-730A63B56207}">
      <dgm:prSet/>
      <dgm:spPr/>
      <dgm:t>
        <a:bodyPr/>
        <a:lstStyle/>
        <a:p>
          <a:endParaRPr lang="de-DE"/>
        </a:p>
      </dgm:t>
    </dgm:pt>
    <dgm:pt modelId="{D7C67879-6BDF-4CD8-9697-BF5E9F3759A6}">
      <dgm:prSet/>
      <dgm:spPr/>
      <dgm:t>
        <a:bodyPr/>
        <a:lstStyle/>
        <a:p>
          <a:pPr rtl="0"/>
          <a:r>
            <a:rPr lang="de-DE" dirty="0" smtClean="0"/>
            <a:t>Einige Ladesäulen haben keine Sicht-anzeige, sondern abgesetzte Anzeige</a:t>
          </a:r>
          <a:endParaRPr lang="de-DE" dirty="0"/>
        </a:p>
      </dgm:t>
    </dgm:pt>
    <dgm:pt modelId="{60DDCFAD-2F49-4F5C-A8DB-46E7850A59CE}" type="parTrans" cxnId="{F76EE915-EB07-4583-A321-BC7B118F308C}">
      <dgm:prSet/>
      <dgm:spPr/>
      <dgm:t>
        <a:bodyPr/>
        <a:lstStyle/>
        <a:p>
          <a:endParaRPr lang="de-DE"/>
        </a:p>
      </dgm:t>
    </dgm:pt>
    <dgm:pt modelId="{B5B8F334-E42C-48DD-B7E7-67792C0FF1B3}" type="sibTrans" cxnId="{F76EE915-EB07-4583-A321-BC7B118F308C}">
      <dgm:prSet/>
      <dgm:spPr/>
      <dgm:t>
        <a:bodyPr/>
        <a:lstStyle/>
        <a:p>
          <a:endParaRPr lang="de-DE"/>
        </a:p>
      </dgm:t>
    </dgm:pt>
    <dgm:pt modelId="{AAB04BB1-07CB-42C4-A540-F9C4CCE9FD20}">
      <dgm:prSet/>
      <dgm:spPr/>
      <dgm:t>
        <a:bodyPr/>
        <a:lstStyle/>
        <a:p>
          <a:pPr rtl="0"/>
          <a:r>
            <a:rPr lang="de-DE" dirty="0" smtClean="0"/>
            <a:t>Einzelne Marktakteure haben eichrechtskonforme Lösungen erarbeitet und konformitäts-bewerten lassen</a:t>
          </a:r>
          <a:endParaRPr lang="de-DE" dirty="0"/>
        </a:p>
      </dgm:t>
    </dgm:pt>
    <dgm:pt modelId="{09F5C5E3-0C2D-48EF-BB12-F468BDB3BE0D}" type="parTrans" cxnId="{7E9829D4-4216-4A18-8250-389DF28CD3D8}">
      <dgm:prSet/>
      <dgm:spPr/>
      <dgm:t>
        <a:bodyPr/>
        <a:lstStyle/>
        <a:p>
          <a:endParaRPr lang="de-DE"/>
        </a:p>
      </dgm:t>
    </dgm:pt>
    <dgm:pt modelId="{F32DF1FA-457C-4363-8C48-286115787816}" type="sibTrans" cxnId="{7E9829D4-4216-4A18-8250-389DF28CD3D8}">
      <dgm:prSet/>
      <dgm:spPr/>
      <dgm:t>
        <a:bodyPr/>
        <a:lstStyle/>
        <a:p>
          <a:endParaRPr lang="de-DE"/>
        </a:p>
      </dgm:t>
    </dgm:pt>
    <dgm:pt modelId="{D51D5677-209B-4025-B65A-E980A3403F7C}">
      <dgm:prSet/>
      <dgm:spPr/>
      <dgm:t>
        <a:bodyPr/>
        <a:lstStyle/>
        <a:p>
          <a:pPr rtl="0"/>
          <a:r>
            <a:rPr lang="de-DE" dirty="0" smtClean="0"/>
            <a:t>Keine eichrechtskonforme Messung im DC-Bereich möglich</a:t>
          </a:r>
          <a:endParaRPr lang="de-DE" dirty="0"/>
        </a:p>
      </dgm:t>
    </dgm:pt>
    <dgm:pt modelId="{74A6D230-7251-40CA-96D5-5DB098D3127F}" type="parTrans" cxnId="{784BC1B9-24D5-4EA5-A175-D699224042A4}">
      <dgm:prSet/>
      <dgm:spPr/>
    </dgm:pt>
    <dgm:pt modelId="{186EBF1F-F4A5-4376-A2D5-002DAF3B00F8}" type="sibTrans" cxnId="{784BC1B9-24D5-4EA5-A175-D699224042A4}">
      <dgm:prSet/>
      <dgm:spPr/>
    </dgm:pt>
    <dgm:pt modelId="{93127718-149B-4592-B3E7-18EBB20FC283}" type="pres">
      <dgm:prSet presAssocID="{7C6177A4-2342-4697-8D88-022279B4079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058840F-0251-44E4-8FD8-1EF8C89BADC9}" type="pres">
      <dgm:prSet presAssocID="{7C6177A4-2342-4697-8D88-022279B4079F}" presName="fgShape" presStyleLbl="fgShp" presStyleIdx="0" presStyleCnt="1"/>
      <dgm:spPr/>
      <dgm:t>
        <a:bodyPr/>
        <a:lstStyle/>
        <a:p>
          <a:endParaRPr lang="de-DE"/>
        </a:p>
      </dgm:t>
    </dgm:pt>
    <dgm:pt modelId="{2476D03F-5DBB-46F5-BA4F-CE63C82B16C6}" type="pres">
      <dgm:prSet presAssocID="{7C6177A4-2342-4697-8D88-022279B4079F}" presName="linComp" presStyleCnt="0"/>
      <dgm:spPr/>
      <dgm:t>
        <a:bodyPr/>
        <a:lstStyle/>
        <a:p>
          <a:endParaRPr lang="de-DE"/>
        </a:p>
      </dgm:t>
    </dgm:pt>
    <dgm:pt modelId="{1A570A74-E9F4-40D4-B515-B860CBF40CAF}" type="pres">
      <dgm:prSet presAssocID="{A0028BDE-E2CC-4F6C-B44F-B894CBA11882}" presName="compNode" presStyleCnt="0"/>
      <dgm:spPr/>
      <dgm:t>
        <a:bodyPr/>
        <a:lstStyle/>
        <a:p>
          <a:endParaRPr lang="de-DE"/>
        </a:p>
      </dgm:t>
    </dgm:pt>
    <dgm:pt modelId="{343F59D0-0BCD-454B-8FA9-127C39420E37}" type="pres">
      <dgm:prSet presAssocID="{A0028BDE-E2CC-4F6C-B44F-B894CBA11882}" presName="bkgdShape" presStyleLbl="node1" presStyleIdx="0" presStyleCnt="4"/>
      <dgm:spPr/>
      <dgm:t>
        <a:bodyPr/>
        <a:lstStyle/>
        <a:p>
          <a:endParaRPr lang="de-DE"/>
        </a:p>
      </dgm:t>
    </dgm:pt>
    <dgm:pt modelId="{9A9495A2-1AAC-4607-BC23-245089A3783D}" type="pres">
      <dgm:prSet presAssocID="{A0028BDE-E2CC-4F6C-B44F-B894CBA11882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41DD058-3C3F-42BD-AA57-2AB7A04C63BC}" type="pres">
      <dgm:prSet presAssocID="{A0028BDE-E2CC-4F6C-B44F-B894CBA11882}" presName="invisiNode" presStyleLbl="node1" presStyleIdx="0" presStyleCnt="4"/>
      <dgm:spPr/>
      <dgm:t>
        <a:bodyPr/>
        <a:lstStyle/>
        <a:p>
          <a:endParaRPr lang="de-DE"/>
        </a:p>
      </dgm:t>
    </dgm:pt>
    <dgm:pt modelId="{4E9E2C40-22EC-4BD9-BFC6-BD1CC32BABE6}" type="pres">
      <dgm:prSet presAssocID="{A0028BDE-E2CC-4F6C-B44F-B894CBA11882}" presName="imagNode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de-DE"/>
        </a:p>
      </dgm:t>
    </dgm:pt>
    <dgm:pt modelId="{F1B75775-BE7E-48B1-A756-DC71D5EE2135}" type="pres">
      <dgm:prSet presAssocID="{F9BAECF4-4B1E-4D2E-A287-D83F5ED68172}" presName="sibTrans" presStyleLbl="sibTrans2D1" presStyleIdx="0" presStyleCnt="0"/>
      <dgm:spPr/>
      <dgm:t>
        <a:bodyPr/>
        <a:lstStyle/>
        <a:p>
          <a:endParaRPr lang="de-DE"/>
        </a:p>
      </dgm:t>
    </dgm:pt>
    <dgm:pt modelId="{6E2AC40F-3CEE-46A3-ABEE-AD34C12BCB45}" type="pres">
      <dgm:prSet presAssocID="{D7C67879-6BDF-4CD8-9697-BF5E9F3759A6}" presName="compNode" presStyleCnt="0"/>
      <dgm:spPr/>
      <dgm:t>
        <a:bodyPr/>
        <a:lstStyle/>
        <a:p>
          <a:endParaRPr lang="de-DE"/>
        </a:p>
      </dgm:t>
    </dgm:pt>
    <dgm:pt modelId="{E2490303-45B3-4955-A044-5C1FA8C86E4F}" type="pres">
      <dgm:prSet presAssocID="{D7C67879-6BDF-4CD8-9697-BF5E9F3759A6}" presName="bkgdShape" presStyleLbl="node1" presStyleIdx="1" presStyleCnt="4"/>
      <dgm:spPr/>
      <dgm:t>
        <a:bodyPr/>
        <a:lstStyle/>
        <a:p>
          <a:endParaRPr lang="de-DE"/>
        </a:p>
      </dgm:t>
    </dgm:pt>
    <dgm:pt modelId="{B6DDFEF6-CEFB-4275-B0A7-826EAA828B63}" type="pres">
      <dgm:prSet presAssocID="{D7C67879-6BDF-4CD8-9697-BF5E9F3759A6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39145B-7F0F-4EE3-95BD-641FE2791AA2}" type="pres">
      <dgm:prSet presAssocID="{D7C67879-6BDF-4CD8-9697-BF5E9F3759A6}" presName="invisiNode" presStyleLbl="node1" presStyleIdx="1" presStyleCnt="4"/>
      <dgm:spPr/>
      <dgm:t>
        <a:bodyPr/>
        <a:lstStyle/>
        <a:p>
          <a:endParaRPr lang="de-DE"/>
        </a:p>
      </dgm:t>
    </dgm:pt>
    <dgm:pt modelId="{54028568-120F-490A-97E1-37EF4D2F21B7}" type="pres">
      <dgm:prSet presAssocID="{D7C67879-6BDF-4CD8-9697-BF5E9F3759A6}" presName="imagNode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de-DE"/>
        </a:p>
      </dgm:t>
    </dgm:pt>
    <dgm:pt modelId="{F784C8E4-4B48-4487-9AEB-CE2F9DA93883}" type="pres">
      <dgm:prSet presAssocID="{B5B8F334-E42C-48DD-B7E7-67792C0FF1B3}" presName="sibTrans" presStyleLbl="sibTrans2D1" presStyleIdx="0" presStyleCnt="0"/>
      <dgm:spPr/>
      <dgm:t>
        <a:bodyPr/>
        <a:lstStyle/>
        <a:p>
          <a:endParaRPr lang="de-DE"/>
        </a:p>
      </dgm:t>
    </dgm:pt>
    <dgm:pt modelId="{E1FA21AD-05A3-4F46-8695-DAF90EB175DD}" type="pres">
      <dgm:prSet presAssocID="{AAB04BB1-07CB-42C4-A540-F9C4CCE9FD20}" presName="compNode" presStyleCnt="0"/>
      <dgm:spPr/>
      <dgm:t>
        <a:bodyPr/>
        <a:lstStyle/>
        <a:p>
          <a:endParaRPr lang="de-DE"/>
        </a:p>
      </dgm:t>
    </dgm:pt>
    <dgm:pt modelId="{52E3AFAE-C99D-4AD9-8B70-99881546F043}" type="pres">
      <dgm:prSet presAssocID="{AAB04BB1-07CB-42C4-A540-F9C4CCE9FD20}" presName="bkgdShape" presStyleLbl="node1" presStyleIdx="2" presStyleCnt="4"/>
      <dgm:spPr/>
      <dgm:t>
        <a:bodyPr/>
        <a:lstStyle/>
        <a:p>
          <a:endParaRPr lang="de-DE"/>
        </a:p>
      </dgm:t>
    </dgm:pt>
    <dgm:pt modelId="{0E0DFADB-979E-45ED-8ADC-8272AFC4D8B3}" type="pres">
      <dgm:prSet presAssocID="{AAB04BB1-07CB-42C4-A540-F9C4CCE9FD20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C1A2EF-71D7-4BE1-89D0-C5297C3F7970}" type="pres">
      <dgm:prSet presAssocID="{AAB04BB1-07CB-42C4-A540-F9C4CCE9FD20}" presName="invisiNode" presStyleLbl="node1" presStyleIdx="2" presStyleCnt="4"/>
      <dgm:spPr/>
      <dgm:t>
        <a:bodyPr/>
        <a:lstStyle/>
        <a:p>
          <a:endParaRPr lang="de-DE"/>
        </a:p>
      </dgm:t>
    </dgm:pt>
    <dgm:pt modelId="{5CED34D1-6818-4AE7-A2D0-79AB9E86F553}" type="pres">
      <dgm:prSet presAssocID="{AAB04BB1-07CB-42C4-A540-F9C4CCE9FD20}" presName="imagNode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de-DE"/>
        </a:p>
      </dgm:t>
    </dgm:pt>
    <dgm:pt modelId="{96520D99-33AE-43E7-A54C-96C822AF8DA9}" type="pres">
      <dgm:prSet presAssocID="{F32DF1FA-457C-4363-8C48-286115787816}" presName="sibTrans" presStyleLbl="sibTrans2D1" presStyleIdx="0" presStyleCnt="0"/>
      <dgm:spPr/>
      <dgm:t>
        <a:bodyPr/>
        <a:lstStyle/>
        <a:p>
          <a:endParaRPr lang="de-DE"/>
        </a:p>
      </dgm:t>
    </dgm:pt>
    <dgm:pt modelId="{73998C4C-087A-4628-B98E-1AF93002286A}" type="pres">
      <dgm:prSet presAssocID="{D51D5677-209B-4025-B65A-E980A3403F7C}" presName="compNode" presStyleCnt="0"/>
      <dgm:spPr/>
      <dgm:t>
        <a:bodyPr/>
        <a:lstStyle/>
        <a:p>
          <a:endParaRPr lang="de-DE"/>
        </a:p>
      </dgm:t>
    </dgm:pt>
    <dgm:pt modelId="{25E5BA97-FC43-460F-8DC4-6359752CBBC9}" type="pres">
      <dgm:prSet presAssocID="{D51D5677-209B-4025-B65A-E980A3403F7C}" presName="bkgdShape" presStyleLbl="node1" presStyleIdx="3" presStyleCnt="4"/>
      <dgm:spPr/>
      <dgm:t>
        <a:bodyPr/>
        <a:lstStyle/>
        <a:p>
          <a:endParaRPr lang="de-DE"/>
        </a:p>
      </dgm:t>
    </dgm:pt>
    <dgm:pt modelId="{08C29613-D7ED-489B-BBB7-C39BE13CD09C}" type="pres">
      <dgm:prSet presAssocID="{D51D5677-209B-4025-B65A-E980A3403F7C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39EE74-90CE-4AED-9B9D-7FC4ACAE3194}" type="pres">
      <dgm:prSet presAssocID="{D51D5677-209B-4025-B65A-E980A3403F7C}" presName="invisiNode" presStyleLbl="node1" presStyleIdx="3" presStyleCnt="4"/>
      <dgm:spPr/>
      <dgm:t>
        <a:bodyPr/>
        <a:lstStyle/>
        <a:p>
          <a:endParaRPr lang="de-DE"/>
        </a:p>
      </dgm:t>
    </dgm:pt>
    <dgm:pt modelId="{2A00C059-79D6-47FF-A157-A159A24961F1}" type="pres">
      <dgm:prSet presAssocID="{D51D5677-209B-4025-B65A-E980A3403F7C}" presName="imagNode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de-DE"/>
        </a:p>
      </dgm:t>
    </dgm:pt>
  </dgm:ptLst>
  <dgm:cxnLst>
    <dgm:cxn modelId="{7E9829D4-4216-4A18-8250-389DF28CD3D8}" srcId="{7C6177A4-2342-4697-8D88-022279B4079F}" destId="{AAB04BB1-07CB-42C4-A540-F9C4CCE9FD20}" srcOrd="2" destOrd="0" parTransId="{09F5C5E3-0C2D-48EF-BB12-F468BDB3BE0D}" sibTransId="{F32DF1FA-457C-4363-8C48-286115787816}"/>
    <dgm:cxn modelId="{14C95662-A070-4EBF-A60D-28E3EBECE47D}" type="presOf" srcId="{D7C67879-6BDF-4CD8-9697-BF5E9F3759A6}" destId="{B6DDFEF6-CEFB-4275-B0A7-826EAA828B63}" srcOrd="1" destOrd="0" presId="urn:microsoft.com/office/officeart/2005/8/layout/hList7#1"/>
    <dgm:cxn modelId="{C24D7A38-9BF6-4533-8260-44D0C46264B7}" type="presOf" srcId="{F32DF1FA-457C-4363-8C48-286115787816}" destId="{96520D99-33AE-43E7-A54C-96C822AF8DA9}" srcOrd="0" destOrd="0" presId="urn:microsoft.com/office/officeart/2005/8/layout/hList7#1"/>
    <dgm:cxn modelId="{5D2CF3AF-F5DA-4F32-A8AF-632D03A5206D}" type="presOf" srcId="{D7C67879-6BDF-4CD8-9697-BF5E9F3759A6}" destId="{E2490303-45B3-4955-A044-5C1FA8C86E4F}" srcOrd="0" destOrd="0" presId="urn:microsoft.com/office/officeart/2005/8/layout/hList7#1"/>
    <dgm:cxn modelId="{26E1DEF9-7961-4BD0-BF19-139F5C1CDE95}" type="presOf" srcId="{A0028BDE-E2CC-4F6C-B44F-B894CBA11882}" destId="{9A9495A2-1AAC-4607-BC23-245089A3783D}" srcOrd="1" destOrd="0" presId="urn:microsoft.com/office/officeart/2005/8/layout/hList7#1"/>
    <dgm:cxn modelId="{8500813C-EC9F-4E15-AA80-C01BF6A90D50}" type="presOf" srcId="{AAB04BB1-07CB-42C4-A540-F9C4CCE9FD20}" destId="{0E0DFADB-979E-45ED-8ADC-8272AFC4D8B3}" srcOrd="1" destOrd="0" presId="urn:microsoft.com/office/officeart/2005/8/layout/hList7#1"/>
    <dgm:cxn modelId="{F6457588-500B-430D-AEA7-C4BDC4960417}" type="presOf" srcId="{AAB04BB1-07CB-42C4-A540-F9C4CCE9FD20}" destId="{52E3AFAE-C99D-4AD9-8B70-99881546F043}" srcOrd="0" destOrd="0" presId="urn:microsoft.com/office/officeart/2005/8/layout/hList7#1"/>
    <dgm:cxn modelId="{784BC1B9-24D5-4EA5-A175-D699224042A4}" srcId="{7C6177A4-2342-4697-8D88-022279B4079F}" destId="{D51D5677-209B-4025-B65A-E980A3403F7C}" srcOrd="3" destOrd="0" parTransId="{74A6D230-7251-40CA-96D5-5DB098D3127F}" sibTransId="{186EBF1F-F4A5-4376-A2D5-002DAF3B00F8}"/>
    <dgm:cxn modelId="{23DDD961-67CE-41A1-856B-E7C642ED3CD7}" type="presOf" srcId="{D51D5677-209B-4025-B65A-E980A3403F7C}" destId="{25E5BA97-FC43-460F-8DC4-6359752CBBC9}" srcOrd="0" destOrd="0" presId="urn:microsoft.com/office/officeart/2005/8/layout/hList7#1"/>
    <dgm:cxn modelId="{8420E5CA-C3D2-4236-82A7-3E2080F8047C}" type="presOf" srcId="{A0028BDE-E2CC-4F6C-B44F-B894CBA11882}" destId="{343F59D0-0BCD-454B-8FA9-127C39420E37}" srcOrd="0" destOrd="0" presId="urn:microsoft.com/office/officeart/2005/8/layout/hList7#1"/>
    <dgm:cxn modelId="{88E3806C-60E3-4A13-945E-E53AFFF4CC2F}" type="presOf" srcId="{B5B8F334-E42C-48DD-B7E7-67792C0FF1B3}" destId="{F784C8E4-4B48-4487-9AEB-CE2F9DA93883}" srcOrd="0" destOrd="0" presId="urn:microsoft.com/office/officeart/2005/8/layout/hList7#1"/>
    <dgm:cxn modelId="{B47B0B84-2AD9-4B9A-9BFA-F23D7602DE84}" type="presOf" srcId="{D51D5677-209B-4025-B65A-E980A3403F7C}" destId="{08C29613-D7ED-489B-BBB7-C39BE13CD09C}" srcOrd="1" destOrd="0" presId="urn:microsoft.com/office/officeart/2005/8/layout/hList7#1"/>
    <dgm:cxn modelId="{F76EE915-EB07-4583-A321-BC7B118F308C}" srcId="{7C6177A4-2342-4697-8D88-022279B4079F}" destId="{D7C67879-6BDF-4CD8-9697-BF5E9F3759A6}" srcOrd="1" destOrd="0" parTransId="{60DDCFAD-2F49-4F5C-A8DB-46E7850A59CE}" sibTransId="{B5B8F334-E42C-48DD-B7E7-67792C0FF1B3}"/>
    <dgm:cxn modelId="{571B22DB-1663-4EF1-A50B-F2CC1C1E4693}" type="presOf" srcId="{7C6177A4-2342-4697-8D88-022279B4079F}" destId="{93127718-149B-4592-B3E7-18EBB20FC283}" srcOrd="0" destOrd="0" presId="urn:microsoft.com/office/officeart/2005/8/layout/hList7#1"/>
    <dgm:cxn modelId="{098D2203-EB2B-4EEA-B353-2A5B3C6371E5}" type="presOf" srcId="{F9BAECF4-4B1E-4D2E-A287-D83F5ED68172}" destId="{F1B75775-BE7E-48B1-A756-DC71D5EE2135}" srcOrd="0" destOrd="0" presId="urn:microsoft.com/office/officeart/2005/8/layout/hList7#1"/>
    <dgm:cxn modelId="{2E1B121A-794F-4496-A79B-730A63B56207}" srcId="{7C6177A4-2342-4697-8D88-022279B4079F}" destId="{A0028BDE-E2CC-4F6C-B44F-B894CBA11882}" srcOrd="0" destOrd="0" parTransId="{4A03A79F-E4A7-4131-ACA7-C48E90AE0702}" sibTransId="{F9BAECF4-4B1E-4D2E-A287-D83F5ED68172}"/>
    <dgm:cxn modelId="{B27C2ABD-F68A-4F2A-B1CF-C8C20B34D9B4}" type="presParOf" srcId="{93127718-149B-4592-B3E7-18EBB20FC283}" destId="{1058840F-0251-44E4-8FD8-1EF8C89BADC9}" srcOrd="0" destOrd="0" presId="urn:microsoft.com/office/officeart/2005/8/layout/hList7#1"/>
    <dgm:cxn modelId="{82C2DAB2-8642-48E7-88B0-5226EBECDF97}" type="presParOf" srcId="{93127718-149B-4592-B3E7-18EBB20FC283}" destId="{2476D03F-5DBB-46F5-BA4F-CE63C82B16C6}" srcOrd="1" destOrd="0" presId="urn:microsoft.com/office/officeart/2005/8/layout/hList7#1"/>
    <dgm:cxn modelId="{B0D6E7FC-04E5-43E0-9B44-E6B4AE513776}" type="presParOf" srcId="{2476D03F-5DBB-46F5-BA4F-CE63C82B16C6}" destId="{1A570A74-E9F4-40D4-B515-B860CBF40CAF}" srcOrd="0" destOrd="0" presId="urn:microsoft.com/office/officeart/2005/8/layout/hList7#1"/>
    <dgm:cxn modelId="{5D4EB8EB-F5B4-4B46-8E99-3619C44456CF}" type="presParOf" srcId="{1A570A74-E9F4-40D4-B515-B860CBF40CAF}" destId="{343F59D0-0BCD-454B-8FA9-127C39420E37}" srcOrd="0" destOrd="0" presId="urn:microsoft.com/office/officeart/2005/8/layout/hList7#1"/>
    <dgm:cxn modelId="{939B825F-5656-4E32-86B2-1E9C8809443C}" type="presParOf" srcId="{1A570A74-E9F4-40D4-B515-B860CBF40CAF}" destId="{9A9495A2-1AAC-4607-BC23-245089A3783D}" srcOrd="1" destOrd="0" presId="urn:microsoft.com/office/officeart/2005/8/layout/hList7#1"/>
    <dgm:cxn modelId="{717B9F0A-A23F-4E57-AF56-AF990D34A968}" type="presParOf" srcId="{1A570A74-E9F4-40D4-B515-B860CBF40CAF}" destId="{241DD058-3C3F-42BD-AA57-2AB7A04C63BC}" srcOrd="2" destOrd="0" presId="urn:microsoft.com/office/officeart/2005/8/layout/hList7#1"/>
    <dgm:cxn modelId="{05CE6BF8-7F5F-4758-B589-472A7A17F8F0}" type="presParOf" srcId="{1A570A74-E9F4-40D4-B515-B860CBF40CAF}" destId="{4E9E2C40-22EC-4BD9-BFC6-BD1CC32BABE6}" srcOrd="3" destOrd="0" presId="urn:microsoft.com/office/officeart/2005/8/layout/hList7#1"/>
    <dgm:cxn modelId="{0F40B254-CFB9-48D0-BB46-09446388AE5F}" type="presParOf" srcId="{2476D03F-5DBB-46F5-BA4F-CE63C82B16C6}" destId="{F1B75775-BE7E-48B1-A756-DC71D5EE2135}" srcOrd="1" destOrd="0" presId="urn:microsoft.com/office/officeart/2005/8/layout/hList7#1"/>
    <dgm:cxn modelId="{38D61A4D-F261-4C23-8B52-55B32E509B3C}" type="presParOf" srcId="{2476D03F-5DBB-46F5-BA4F-CE63C82B16C6}" destId="{6E2AC40F-3CEE-46A3-ABEE-AD34C12BCB45}" srcOrd="2" destOrd="0" presId="urn:microsoft.com/office/officeart/2005/8/layout/hList7#1"/>
    <dgm:cxn modelId="{514D02FA-4EDD-439D-AA34-4DA3162EE9A8}" type="presParOf" srcId="{6E2AC40F-3CEE-46A3-ABEE-AD34C12BCB45}" destId="{E2490303-45B3-4955-A044-5C1FA8C86E4F}" srcOrd="0" destOrd="0" presId="urn:microsoft.com/office/officeart/2005/8/layout/hList7#1"/>
    <dgm:cxn modelId="{98C6F60B-AA16-4865-A910-E4B2381F3EFB}" type="presParOf" srcId="{6E2AC40F-3CEE-46A3-ABEE-AD34C12BCB45}" destId="{B6DDFEF6-CEFB-4275-B0A7-826EAA828B63}" srcOrd="1" destOrd="0" presId="urn:microsoft.com/office/officeart/2005/8/layout/hList7#1"/>
    <dgm:cxn modelId="{CE982B17-2CB1-461A-BF08-72000DE8C69C}" type="presParOf" srcId="{6E2AC40F-3CEE-46A3-ABEE-AD34C12BCB45}" destId="{A239145B-7F0F-4EE3-95BD-641FE2791AA2}" srcOrd="2" destOrd="0" presId="urn:microsoft.com/office/officeart/2005/8/layout/hList7#1"/>
    <dgm:cxn modelId="{A1FA082D-0D41-47B1-A08D-F2ED75A33B2F}" type="presParOf" srcId="{6E2AC40F-3CEE-46A3-ABEE-AD34C12BCB45}" destId="{54028568-120F-490A-97E1-37EF4D2F21B7}" srcOrd="3" destOrd="0" presId="urn:microsoft.com/office/officeart/2005/8/layout/hList7#1"/>
    <dgm:cxn modelId="{4CF1ABFE-494F-401E-9312-366F07F1A624}" type="presParOf" srcId="{2476D03F-5DBB-46F5-BA4F-CE63C82B16C6}" destId="{F784C8E4-4B48-4487-9AEB-CE2F9DA93883}" srcOrd="3" destOrd="0" presId="urn:microsoft.com/office/officeart/2005/8/layout/hList7#1"/>
    <dgm:cxn modelId="{D99F2F9A-BA16-4BD8-A0D3-D416A91CDB64}" type="presParOf" srcId="{2476D03F-5DBB-46F5-BA4F-CE63C82B16C6}" destId="{E1FA21AD-05A3-4F46-8695-DAF90EB175DD}" srcOrd="4" destOrd="0" presId="urn:microsoft.com/office/officeart/2005/8/layout/hList7#1"/>
    <dgm:cxn modelId="{7290CFCD-1792-47D5-AC17-B05AFBD23F97}" type="presParOf" srcId="{E1FA21AD-05A3-4F46-8695-DAF90EB175DD}" destId="{52E3AFAE-C99D-4AD9-8B70-99881546F043}" srcOrd="0" destOrd="0" presId="urn:microsoft.com/office/officeart/2005/8/layout/hList7#1"/>
    <dgm:cxn modelId="{199F40DA-0F67-4AEF-B126-E77B5FFCB653}" type="presParOf" srcId="{E1FA21AD-05A3-4F46-8695-DAF90EB175DD}" destId="{0E0DFADB-979E-45ED-8ADC-8272AFC4D8B3}" srcOrd="1" destOrd="0" presId="urn:microsoft.com/office/officeart/2005/8/layout/hList7#1"/>
    <dgm:cxn modelId="{4925F6F1-2FC2-4566-9752-EF8EB542B217}" type="presParOf" srcId="{E1FA21AD-05A3-4F46-8695-DAF90EB175DD}" destId="{A7C1A2EF-71D7-4BE1-89D0-C5297C3F7970}" srcOrd="2" destOrd="0" presId="urn:microsoft.com/office/officeart/2005/8/layout/hList7#1"/>
    <dgm:cxn modelId="{20C69F11-2782-4964-B726-2D42DD737E73}" type="presParOf" srcId="{E1FA21AD-05A3-4F46-8695-DAF90EB175DD}" destId="{5CED34D1-6818-4AE7-A2D0-79AB9E86F553}" srcOrd="3" destOrd="0" presId="urn:microsoft.com/office/officeart/2005/8/layout/hList7#1"/>
    <dgm:cxn modelId="{CF738421-A525-4D4D-AF1E-D6DB912244D8}" type="presParOf" srcId="{2476D03F-5DBB-46F5-BA4F-CE63C82B16C6}" destId="{96520D99-33AE-43E7-A54C-96C822AF8DA9}" srcOrd="5" destOrd="0" presId="urn:microsoft.com/office/officeart/2005/8/layout/hList7#1"/>
    <dgm:cxn modelId="{78A6CD4A-318D-4242-AE78-2D732C847736}" type="presParOf" srcId="{2476D03F-5DBB-46F5-BA4F-CE63C82B16C6}" destId="{73998C4C-087A-4628-B98E-1AF93002286A}" srcOrd="6" destOrd="0" presId="urn:microsoft.com/office/officeart/2005/8/layout/hList7#1"/>
    <dgm:cxn modelId="{D76D7AB9-E663-46D3-B9E6-E5CA3A1AA5D7}" type="presParOf" srcId="{73998C4C-087A-4628-B98E-1AF93002286A}" destId="{25E5BA97-FC43-460F-8DC4-6359752CBBC9}" srcOrd="0" destOrd="0" presId="urn:microsoft.com/office/officeart/2005/8/layout/hList7#1"/>
    <dgm:cxn modelId="{E5B68E4D-7F6C-4976-B439-1C4D8058ED9F}" type="presParOf" srcId="{73998C4C-087A-4628-B98E-1AF93002286A}" destId="{08C29613-D7ED-489B-BBB7-C39BE13CD09C}" srcOrd="1" destOrd="0" presId="urn:microsoft.com/office/officeart/2005/8/layout/hList7#1"/>
    <dgm:cxn modelId="{55DAF21C-342E-42CD-9722-0309792FC2EA}" type="presParOf" srcId="{73998C4C-087A-4628-B98E-1AF93002286A}" destId="{8139EE74-90CE-4AED-9B9D-7FC4ACAE3194}" srcOrd="2" destOrd="0" presId="urn:microsoft.com/office/officeart/2005/8/layout/hList7#1"/>
    <dgm:cxn modelId="{C49DDC8A-B046-4C0A-9216-CE388A161642}" type="presParOf" srcId="{73998C4C-087A-4628-B98E-1AF93002286A}" destId="{2A00C059-79D6-47FF-A157-A159A24961F1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35885D-85E4-4D64-AEC4-FC1681FC720C}" type="doc">
      <dgm:prSet loTypeId="urn:microsoft.com/office/officeart/2005/8/layout/vList2" loCatId="list" qsTypeId="urn:microsoft.com/office/officeart/2005/8/quickstyle/simple5" qsCatId="simple" csTypeId="urn:microsoft.com/office/officeart/2005/8/colors/colorful1#3" csCatId="colorful" phldr="1"/>
      <dgm:spPr/>
      <dgm:t>
        <a:bodyPr/>
        <a:lstStyle/>
        <a:p>
          <a:endParaRPr lang="de-DE"/>
        </a:p>
      </dgm:t>
    </dgm:pt>
    <dgm:pt modelId="{3F7DEB3A-A262-4EDB-9557-AA326B97C3CE}">
      <dgm:prSet custT="1"/>
      <dgm:spPr/>
      <dgm:t>
        <a:bodyPr/>
        <a:lstStyle/>
        <a:p>
          <a:pPr rtl="0"/>
          <a:r>
            <a:rPr lang="de-DE" sz="2800" dirty="0" smtClean="0"/>
            <a:t>Umrüstung der Bestandsanlagen ohne geeichte Messeinrichtung erforderlich</a:t>
          </a:r>
          <a:endParaRPr lang="de-DE" sz="2800" dirty="0"/>
        </a:p>
      </dgm:t>
    </dgm:pt>
    <dgm:pt modelId="{C0CD52EB-CE0B-4760-9757-020192AAE666}" type="parTrans" cxnId="{444B5AF1-F5E2-4153-A009-2F30FEA3EC51}">
      <dgm:prSet/>
      <dgm:spPr/>
      <dgm:t>
        <a:bodyPr/>
        <a:lstStyle/>
        <a:p>
          <a:endParaRPr lang="de-DE"/>
        </a:p>
      </dgm:t>
    </dgm:pt>
    <dgm:pt modelId="{B2945302-F5CB-45F9-8B82-E85BFD4562CE}" type="sibTrans" cxnId="{444B5AF1-F5E2-4153-A009-2F30FEA3EC51}">
      <dgm:prSet/>
      <dgm:spPr/>
      <dgm:t>
        <a:bodyPr/>
        <a:lstStyle/>
        <a:p>
          <a:endParaRPr lang="de-DE"/>
        </a:p>
      </dgm:t>
    </dgm:pt>
    <dgm:pt modelId="{BEEF2F61-2E9C-46C0-BE05-75F709618943}">
      <dgm:prSet custT="1"/>
      <dgm:spPr/>
      <dgm:t>
        <a:bodyPr/>
        <a:lstStyle/>
        <a:p>
          <a:pPr rtl="0"/>
          <a:r>
            <a:rPr lang="de-DE" sz="2800" dirty="0" smtClean="0"/>
            <a:t>Marktüberwachung erfolgt durch Landeseichämter</a:t>
          </a:r>
          <a:endParaRPr lang="de-DE" sz="2800" dirty="0"/>
        </a:p>
      </dgm:t>
    </dgm:pt>
    <dgm:pt modelId="{F02AC4DE-4117-4E17-9141-8DBD985F6B9A}" type="parTrans" cxnId="{7F0768C4-E882-42F6-840A-C864EEDB2BA3}">
      <dgm:prSet/>
      <dgm:spPr/>
      <dgm:t>
        <a:bodyPr/>
        <a:lstStyle/>
        <a:p>
          <a:endParaRPr lang="de-DE"/>
        </a:p>
      </dgm:t>
    </dgm:pt>
    <dgm:pt modelId="{D36F0D73-E966-42E4-936B-7A8997426CA6}" type="sibTrans" cxnId="{7F0768C4-E882-42F6-840A-C864EEDB2BA3}">
      <dgm:prSet/>
      <dgm:spPr/>
      <dgm:t>
        <a:bodyPr/>
        <a:lstStyle/>
        <a:p>
          <a:endParaRPr lang="de-DE"/>
        </a:p>
      </dgm:t>
    </dgm:pt>
    <dgm:pt modelId="{AF6EBCB7-475A-4BC8-B6AF-DD74AC5DD924}">
      <dgm:prSet/>
      <dgm:spPr/>
      <dgm:t>
        <a:bodyPr/>
        <a:lstStyle/>
        <a:p>
          <a:pPr rtl="0"/>
          <a:r>
            <a:rPr lang="de-DE" dirty="0" smtClean="0"/>
            <a:t>2017 Fragebögen zur Ermittlung </a:t>
          </a:r>
          <a:r>
            <a:rPr lang="de-DE" smtClean="0"/>
            <a:t>des Bestandes</a:t>
          </a:r>
          <a:endParaRPr lang="de-DE" dirty="0"/>
        </a:p>
      </dgm:t>
    </dgm:pt>
    <dgm:pt modelId="{5A109804-C32C-485F-9E64-D66B58B920B5}" type="parTrans" cxnId="{A4054418-4D04-437F-99A8-17D74F2AACD7}">
      <dgm:prSet/>
      <dgm:spPr/>
      <dgm:t>
        <a:bodyPr/>
        <a:lstStyle/>
        <a:p>
          <a:endParaRPr lang="de-DE"/>
        </a:p>
      </dgm:t>
    </dgm:pt>
    <dgm:pt modelId="{97A1534D-A818-40B4-BFB5-BA73981E282E}" type="sibTrans" cxnId="{A4054418-4D04-437F-99A8-17D74F2AACD7}">
      <dgm:prSet/>
      <dgm:spPr/>
      <dgm:t>
        <a:bodyPr/>
        <a:lstStyle/>
        <a:p>
          <a:endParaRPr lang="de-DE"/>
        </a:p>
      </dgm:t>
    </dgm:pt>
    <dgm:pt modelId="{37168B38-6DED-40D9-84A6-33595D7A4553}">
      <dgm:prSet/>
      <dgm:spPr/>
      <dgm:t>
        <a:bodyPr/>
        <a:lstStyle/>
        <a:p>
          <a:pPr rtl="0"/>
          <a:r>
            <a:rPr lang="de-DE" dirty="0" smtClean="0"/>
            <a:t>2018 Auswertung läuft</a:t>
          </a:r>
          <a:r>
            <a:rPr lang="de-DE" smtClean="0"/>
            <a:t>, Praxistests </a:t>
          </a:r>
          <a:r>
            <a:rPr lang="de-DE" dirty="0" smtClean="0"/>
            <a:t>sollen folgen</a:t>
          </a:r>
          <a:endParaRPr lang="de-DE" dirty="0"/>
        </a:p>
      </dgm:t>
    </dgm:pt>
    <dgm:pt modelId="{701B6D6F-7E2E-47D7-907A-2A7BB5747117}" type="parTrans" cxnId="{BBE8B65F-4912-499E-82F9-16988A5F2AE7}">
      <dgm:prSet/>
      <dgm:spPr/>
      <dgm:t>
        <a:bodyPr/>
        <a:lstStyle/>
        <a:p>
          <a:endParaRPr lang="de-DE"/>
        </a:p>
      </dgm:t>
    </dgm:pt>
    <dgm:pt modelId="{6A205BBB-7BC4-4645-927E-86C2FCE399C9}" type="sibTrans" cxnId="{BBE8B65F-4912-499E-82F9-16988A5F2AE7}">
      <dgm:prSet/>
      <dgm:spPr/>
      <dgm:t>
        <a:bodyPr/>
        <a:lstStyle/>
        <a:p>
          <a:endParaRPr lang="de-DE"/>
        </a:p>
      </dgm:t>
    </dgm:pt>
    <dgm:pt modelId="{BEE905CB-0DD1-4B3B-99FB-47450E2A0DB1}">
      <dgm:prSet/>
      <dgm:spPr/>
      <dgm:t>
        <a:bodyPr/>
        <a:lstStyle/>
        <a:p>
          <a:pPr rtl="0"/>
          <a:r>
            <a:rPr lang="de-DE" smtClean="0"/>
            <a:t>An </a:t>
          </a:r>
          <a:r>
            <a:rPr lang="de-DE" dirty="0" smtClean="0"/>
            <a:t>CPO </a:t>
          </a:r>
          <a:r>
            <a:rPr lang="de-DE" smtClean="0"/>
            <a:t>und EMP</a:t>
          </a:r>
          <a:endParaRPr lang="de-DE" dirty="0"/>
        </a:p>
      </dgm:t>
    </dgm:pt>
    <dgm:pt modelId="{CB38E26C-B8D4-4583-9AB0-DDB7E8CCE93D}" type="parTrans" cxnId="{787DD224-8FCF-4AB9-9900-983DC72D309B}">
      <dgm:prSet/>
      <dgm:spPr/>
      <dgm:t>
        <a:bodyPr/>
        <a:lstStyle/>
        <a:p>
          <a:endParaRPr lang="de-DE"/>
        </a:p>
      </dgm:t>
    </dgm:pt>
    <dgm:pt modelId="{FEF9EE2D-B74A-41E1-AD64-78EC8EA987C6}" type="sibTrans" cxnId="{787DD224-8FCF-4AB9-9900-983DC72D309B}">
      <dgm:prSet/>
      <dgm:spPr/>
      <dgm:t>
        <a:bodyPr/>
        <a:lstStyle/>
        <a:p>
          <a:endParaRPr lang="de-DE"/>
        </a:p>
      </dgm:t>
    </dgm:pt>
    <dgm:pt modelId="{4D4DF817-3D76-4DCC-804E-16AE707B0C60}">
      <dgm:prSet/>
      <dgm:spPr/>
      <dgm:t>
        <a:bodyPr/>
        <a:lstStyle/>
        <a:p>
          <a:pPr rtl="0"/>
          <a:r>
            <a:rPr lang="de-DE" dirty="0" smtClean="0"/>
            <a:t>Ermittlung der Ausgestaltung der Ladesäulen und praktizierte Abrechnung</a:t>
          </a:r>
          <a:endParaRPr lang="de-DE" dirty="0"/>
        </a:p>
      </dgm:t>
    </dgm:pt>
    <dgm:pt modelId="{4FE246D7-C364-400B-A6AD-FBEA4EE92746}" type="parTrans" cxnId="{77AFB538-B180-49AA-9B68-BCBD35668741}">
      <dgm:prSet/>
      <dgm:spPr/>
      <dgm:t>
        <a:bodyPr/>
        <a:lstStyle/>
        <a:p>
          <a:endParaRPr lang="de-DE"/>
        </a:p>
      </dgm:t>
    </dgm:pt>
    <dgm:pt modelId="{BBD622E6-A9C9-4D93-8668-21A6610DF51C}" type="sibTrans" cxnId="{77AFB538-B180-49AA-9B68-BCBD35668741}">
      <dgm:prSet/>
      <dgm:spPr/>
      <dgm:t>
        <a:bodyPr/>
        <a:lstStyle/>
        <a:p>
          <a:endParaRPr lang="de-DE"/>
        </a:p>
      </dgm:t>
    </dgm:pt>
    <dgm:pt modelId="{2E8678D5-F885-42C6-A65B-FF05FE762089}" type="pres">
      <dgm:prSet presAssocID="{3135885D-85E4-4D64-AEC4-FC1681FC720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7BFD349-8F5C-4FED-A924-EFE6683B33B6}" type="pres">
      <dgm:prSet presAssocID="{3F7DEB3A-A262-4EDB-9557-AA326B97C3C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AB065E9-1DE9-4142-94C6-C28ECA833FBC}" type="pres">
      <dgm:prSet presAssocID="{B2945302-F5CB-45F9-8B82-E85BFD4562CE}" presName="spacer" presStyleCnt="0"/>
      <dgm:spPr/>
      <dgm:t>
        <a:bodyPr/>
        <a:lstStyle/>
        <a:p>
          <a:endParaRPr lang="de-DE"/>
        </a:p>
      </dgm:t>
    </dgm:pt>
    <dgm:pt modelId="{C9A12684-A5CB-49E4-B037-AD92A4341F93}" type="pres">
      <dgm:prSet presAssocID="{BEEF2F61-2E9C-46C0-BE05-75F70961894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83707B1-B11D-4B83-88CA-AC233DA3F374}" type="pres">
      <dgm:prSet presAssocID="{BEEF2F61-2E9C-46C0-BE05-75F709618943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2770CF3-C920-409E-B7A5-F8954B87E143}" type="presOf" srcId="{3F7DEB3A-A262-4EDB-9557-AA326B97C3CE}" destId="{07BFD349-8F5C-4FED-A924-EFE6683B33B6}" srcOrd="0" destOrd="0" presId="urn:microsoft.com/office/officeart/2005/8/layout/vList2"/>
    <dgm:cxn modelId="{02A46B91-CFB1-44FA-A856-B6AEB3B5E595}" type="presOf" srcId="{BEEF2F61-2E9C-46C0-BE05-75F709618943}" destId="{C9A12684-A5CB-49E4-B037-AD92A4341F93}" srcOrd="0" destOrd="0" presId="urn:microsoft.com/office/officeart/2005/8/layout/vList2"/>
    <dgm:cxn modelId="{444B5AF1-F5E2-4153-A009-2F30FEA3EC51}" srcId="{3135885D-85E4-4D64-AEC4-FC1681FC720C}" destId="{3F7DEB3A-A262-4EDB-9557-AA326B97C3CE}" srcOrd="0" destOrd="0" parTransId="{C0CD52EB-CE0B-4760-9757-020192AAE666}" sibTransId="{B2945302-F5CB-45F9-8B82-E85BFD4562CE}"/>
    <dgm:cxn modelId="{7F0768C4-E882-42F6-840A-C864EEDB2BA3}" srcId="{3135885D-85E4-4D64-AEC4-FC1681FC720C}" destId="{BEEF2F61-2E9C-46C0-BE05-75F709618943}" srcOrd="1" destOrd="0" parTransId="{F02AC4DE-4117-4E17-9141-8DBD985F6B9A}" sibTransId="{D36F0D73-E966-42E4-936B-7A8997426CA6}"/>
    <dgm:cxn modelId="{87C70035-3E84-4324-8DD3-745A9723DD1E}" type="presOf" srcId="{37168B38-6DED-40D9-84A6-33595D7A4553}" destId="{583707B1-B11D-4B83-88CA-AC233DA3F374}" srcOrd="0" destOrd="3" presId="urn:microsoft.com/office/officeart/2005/8/layout/vList2"/>
    <dgm:cxn modelId="{6A47B237-5F92-43B4-BCE8-09EE84E1D33C}" type="presOf" srcId="{BEE905CB-0DD1-4B3B-99FB-47450E2A0DB1}" destId="{583707B1-B11D-4B83-88CA-AC233DA3F374}" srcOrd="0" destOrd="1" presId="urn:microsoft.com/office/officeart/2005/8/layout/vList2"/>
    <dgm:cxn modelId="{B22464AD-5E1D-4509-905D-3EC9837C0AAB}" type="presOf" srcId="{AF6EBCB7-475A-4BC8-B6AF-DD74AC5DD924}" destId="{583707B1-B11D-4B83-88CA-AC233DA3F374}" srcOrd="0" destOrd="0" presId="urn:microsoft.com/office/officeart/2005/8/layout/vList2"/>
    <dgm:cxn modelId="{A4054418-4D04-437F-99A8-17D74F2AACD7}" srcId="{BEEF2F61-2E9C-46C0-BE05-75F709618943}" destId="{AF6EBCB7-475A-4BC8-B6AF-DD74AC5DD924}" srcOrd="0" destOrd="0" parTransId="{5A109804-C32C-485F-9E64-D66B58B920B5}" sibTransId="{97A1534D-A818-40B4-BFB5-BA73981E282E}"/>
    <dgm:cxn modelId="{787DD224-8FCF-4AB9-9900-983DC72D309B}" srcId="{AF6EBCB7-475A-4BC8-B6AF-DD74AC5DD924}" destId="{BEE905CB-0DD1-4B3B-99FB-47450E2A0DB1}" srcOrd="0" destOrd="0" parTransId="{CB38E26C-B8D4-4583-9AB0-DDB7E8CCE93D}" sibTransId="{FEF9EE2D-B74A-41E1-AD64-78EC8EA987C6}"/>
    <dgm:cxn modelId="{3DF3C3A3-A4FB-4EEA-84F6-E7921B6457A3}" type="presOf" srcId="{4D4DF817-3D76-4DCC-804E-16AE707B0C60}" destId="{583707B1-B11D-4B83-88CA-AC233DA3F374}" srcOrd="0" destOrd="2" presId="urn:microsoft.com/office/officeart/2005/8/layout/vList2"/>
    <dgm:cxn modelId="{77AFB538-B180-49AA-9B68-BCBD35668741}" srcId="{AF6EBCB7-475A-4BC8-B6AF-DD74AC5DD924}" destId="{4D4DF817-3D76-4DCC-804E-16AE707B0C60}" srcOrd="1" destOrd="0" parTransId="{4FE246D7-C364-400B-A6AD-FBEA4EE92746}" sibTransId="{BBD622E6-A9C9-4D93-8668-21A6610DF51C}"/>
    <dgm:cxn modelId="{E8793D8F-F0C9-46B4-86D5-9CE6453C45CC}" type="presOf" srcId="{3135885D-85E4-4D64-AEC4-FC1681FC720C}" destId="{2E8678D5-F885-42C6-A65B-FF05FE762089}" srcOrd="0" destOrd="0" presId="urn:microsoft.com/office/officeart/2005/8/layout/vList2"/>
    <dgm:cxn modelId="{BBE8B65F-4912-499E-82F9-16988A5F2AE7}" srcId="{BEEF2F61-2E9C-46C0-BE05-75F709618943}" destId="{37168B38-6DED-40D9-84A6-33595D7A4553}" srcOrd="1" destOrd="0" parTransId="{701B6D6F-7E2E-47D7-907A-2A7BB5747117}" sibTransId="{6A205BBB-7BC4-4645-927E-86C2FCE399C9}"/>
    <dgm:cxn modelId="{9948CC54-2183-4D01-B59A-671718A8B73A}" type="presParOf" srcId="{2E8678D5-F885-42C6-A65B-FF05FE762089}" destId="{07BFD349-8F5C-4FED-A924-EFE6683B33B6}" srcOrd="0" destOrd="0" presId="urn:microsoft.com/office/officeart/2005/8/layout/vList2"/>
    <dgm:cxn modelId="{D8BD3923-A3F6-4551-8F4A-726AD61F023C}" type="presParOf" srcId="{2E8678D5-F885-42C6-A65B-FF05FE762089}" destId="{BAB065E9-1DE9-4142-94C6-C28ECA833FBC}" srcOrd="1" destOrd="0" presId="urn:microsoft.com/office/officeart/2005/8/layout/vList2"/>
    <dgm:cxn modelId="{D47FF3B1-F0A0-450C-A3E8-D2B0C732E451}" type="presParOf" srcId="{2E8678D5-F885-42C6-A65B-FF05FE762089}" destId="{C9A12684-A5CB-49E4-B037-AD92A4341F93}" srcOrd="2" destOrd="0" presId="urn:microsoft.com/office/officeart/2005/8/layout/vList2"/>
    <dgm:cxn modelId="{DD34D235-B29C-40C1-B01F-9523E9F21AFE}" type="presParOf" srcId="{2E8678D5-F885-42C6-A65B-FF05FE762089}" destId="{583707B1-B11D-4B83-88CA-AC233DA3F37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1B2EBDD-C972-4028-A1EF-B9E6958B89F5}" type="doc">
      <dgm:prSet loTypeId="urn:microsoft.com/office/officeart/2005/8/layout/hList3" loCatId="list" qsTypeId="urn:microsoft.com/office/officeart/2005/8/quickstyle/simple5" qsCatId="simple" csTypeId="urn:microsoft.com/office/officeart/2005/8/colors/colorful1#4" csCatId="colorful" phldr="1"/>
      <dgm:spPr/>
      <dgm:t>
        <a:bodyPr/>
        <a:lstStyle/>
        <a:p>
          <a:endParaRPr lang="de-DE"/>
        </a:p>
      </dgm:t>
    </dgm:pt>
    <dgm:pt modelId="{05A18DA2-320D-4B47-AFE2-2188F79C0DB4}">
      <dgm:prSet phldrT="[Text]" custT="1"/>
      <dgm:spPr/>
      <dgm:t>
        <a:bodyPr/>
        <a:lstStyle/>
        <a:p>
          <a:r>
            <a:rPr lang="de-DE" sz="2800" dirty="0" smtClean="0"/>
            <a:t>Nichtbeachtung der eichrechtlichen Vorgaben</a:t>
          </a:r>
          <a:endParaRPr lang="de-DE" sz="2800" dirty="0"/>
        </a:p>
      </dgm:t>
    </dgm:pt>
    <dgm:pt modelId="{10EC60D2-7265-4650-A7C0-AA723146104D}" type="parTrans" cxnId="{8EEF8BDE-B42E-437F-95DC-B8D23459243F}">
      <dgm:prSet/>
      <dgm:spPr/>
      <dgm:t>
        <a:bodyPr/>
        <a:lstStyle/>
        <a:p>
          <a:endParaRPr lang="de-DE"/>
        </a:p>
      </dgm:t>
    </dgm:pt>
    <dgm:pt modelId="{F3A9751A-2BA0-4A59-8C63-F75BFB42D132}" type="sibTrans" cxnId="{8EEF8BDE-B42E-437F-95DC-B8D23459243F}">
      <dgm:prSet/>
      <dgm:spPr/>
      <dgm:t>
        <a:bodyPr/>
        <a:lstStyle/>
        <a:p>
          <a:endParaRPr lang="de-DE"/>
        </a:p>
      </dgm:t>
    </dgm:pt>
    <dgm:pt modelId="{91D0A8C1-842B-405D-9612-CFE713BB7228}">
      <dgm:prSet phldrT="[Text]" custT="1"/>
      <dgm:spPr/>
      <dgm:t>
        <a:bodyPr/>
        <a:lstStyle/>
        <a:p>
          <a:r>
            <a:rPr lang="de-DE" sz="1800" dirty="0" smtClean="0"/>
            <a:t>Ordnungsrechtliche Maß-nahmen der zuständigen Vollzugsbehörden (Landeseichämter)</a:t>
          </a:r>
          <a:endParaRPr lang="de-DE" sz="1800" dirty="0"/>
        </a:p>
      </dgm:t>
    </dgm:pt>
    <dgm:pt modelId="{78FF0D75-293D-42D9-8715-70ADBD13A601}" type="parTrans" cxnId="{F8E21D55-DE7F-44FA-A9E4-4928CC82175B}">
      <dgm:prSet/>
      <dgm:spPr/>
      <dgm:t>
        <a:bodyPr/>
        <a:lstStyle/>
        <a:p>
          <a:endParaRPr lang="de-DE"/>
        </a:p>
      </dgm:t>
    </dgm:pt>
    <dgm:pt modelId="{6F0EEA89-079A-4956-A17D-4C1BC1EAE673}" type="sibTrans" cxnId="{F8E21D55-DE7F-44FA-A9E4-4928CC82175B}">
      <dgm:prSet/>
      <dgm:spPr/>
      <dgm:t>
        <a:bodyPr/>
        <a:lstStyle/>
        <a:p>
          <a:endParaRPr lang="de-DE"/>
        </a:p>
      </dgm:t>
    </dgm:pt>
    <dgm:pt modelId="{0FEADBB9-7539-466A-928D-201D9C7C6A16}">
      <dgm:prSet phldrT="[Text]" custT="1"/>
      <dgm:spPr/>
      <dgm:t>
        <a:bodyPr/>
        <a:lstStyle/>
        <a:p>
          <a:r>
            <a:rPr lang="de-DE" sz="1800" dirty="0" smtClean="0"/>
            <a:t>Zivilrechtliche Nutzung der Messdaten ggf. trotzdem möglich bei korrekter Messung</a:t>
          </a:r>
          <a:endParaRPr lang="de-DE" sz="1800" dirty="0"/>
        </a:p>
      </dgm:t>
    </dgm:pt>
    <dgm:pt modelId="{8644F26E-E290-4ADE-8184-66E88BC15BBD}" type="parTrans" cxnId="{4CAEF651-6128-40A7-8787-DD820A76BF22}">
      <dgm:prSet/>
      <dgm:spPr/>
      <dgm:t>
        <a:bodyPr/>
        <a:lstStyle/>
        <a:p>
          <a:endParaRPr lang="de-DE"/>
        </a:p>
      </dgm:t>
    </dgm:pt>
    <dgm:pt modelId="{7CFB9BD5-1C88-422A-A99E-A63436589261}" type="sibTrans" cxnId="{4CAEF651-6128-40A7-8787-DD820A76BF22}">
      <dgm:prSet/>
      <dgm:spPr/>
      <dgm:t>
        <a:bodyPr/>
        <a:lstStyle/>
        <a:p>
          <a:endParaRPr lang="de-DE"/>
        </a:p>
      </dgm:t>
    </dgm:pt>
    <dgm:pt modelId="{6C3AB7A2-B505-4034-8D8B-8450328C5249}">
      <dgm:prSet phldrT="[Text]" custT="1"/>
      <dgm:spPr/>
      <dgm:t>
        <a:bodyPr/>
        <a:lstStyle/>
        <a:p>
          <a:r>
            <a:rPr lang="de-DE" sz="1800" dirty="0" smtClean="0"/>
            <a:t>Bei </a:t>
          </a:r>
          <a:r>
            <a:rPr lang="de-DE" sz="1800" dirty="0" err="1" smtClean="0"/>
            <a:t>unplausiblen</a:t>
          </a:r>
          <a:r>
            <a:rPr lang="de-DE" sz="1800" dirty="0" smtClean="0"/>
            <a:t> Messwerten Beweislastproblem</a:t>
          </a:r>
          <a:endParaRPr lang="de-DE" sz="1800" dirty="0"/>
        </a:p>
      </dgm:t>
    </dgm:pt>
    <dgm:pt modelId="{5E3D40F8-65E5-4B38-AD3C-87A4AD1A62AF}" type="parTrans" cxnId="{41398A35-5B97-44B1-A30C-1FDD68B747E9}">
      <dgm:prSet/>
      <dgm:spPr/>
      <dgm:t>
        <a:bodyPr/>
        <a:lstStyle/>
        <a:p>
          <a:endParaRPr lang="de-DE"/>
        </a:p>
      </dgm:t>
    </dgm:pt>
    <dgm:pt modelId="{A3399AA7-92C5-4401-BAA4-25CAEE05BA5E}" type="sibTrans" cxnId="{41398A35-5B97-44B1-A30C-1FDD68B747E9}">
      <dgm:prSet/>
      <dgm:spPr/>
      <dgm:t>
        <a:bodyPr/>
        <a:lstStyle/>
        <a:p>
          <a:endParaRPr lang="de-DE"/>
        </a:p>
      </dgm:t>
    </dgm:pt>
    <dgm:pt modelId="{AD2851BF-9504-40F1-A3B8-3D34113EE5E5}" type="pres">
      <dgm:prSet presAssocID="{71B2EBDD-C972-4028-A1EF-B9E6958B89F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BAADF5E-32B2-457C-BAD2-69465733048B}" type="pres">
      <dgm:prSet presAssocID="{05A18DA2-320D-4B47-AFE2-2188F79C0DB4}" presName="roof" presStyleLbl="dkBgShp" presStyleIdx="0" presStyleCnt="2"/>
      <dgm:spPr/>
      <dgm:t>
        <a:bodyPr/>
        <a:lstStyle/>
        <a:p>
          <a:endParaRPr lang="de-DE"/>
        </a:p>
      </dgm:t>
    </dgm:pt>
    <dgm:pt modelId="{72029BE1-6045-42AC-AB76-2C0461506075}" type="pres">
      <dgm:prSet presAssocID="{05A18DA2-320D-4B47-AFE2-2188F79C0DB4}" presName="pillars" presStyleCnt="0"/>
      <dgm:spPr/>
    </dgm:pt>
    <dgm:pt modelId="{344E80AE-20A4-4D8B-BA1B-DD6EC4F2B03E}" type="pres">
      <dgm:prSet presAssocID="{05A18DA2-320D-4B47-AFE2-2188F79C0DB4}" presName="pillar1" presStyleLbl="node1" presStyleIdx="0" presStyleCnt="3" custScaleX="11537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352B14B-66B4-4312-BE63-D409D0AC2400}" type="pres">
      <dgm:prSet presAssocID="{0FEADBB9-7539-466A-928D-201D9C7C6A16}" presName="pillarX" presStyleLbl="node1" presStyleIdx="1" presStyleCnt="3" custScaleX="1080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DA828A-6782-41E0-A440-D546992ED601}" type="pres">
      <dgm:prSet presAssocID="{6C3AB7A2-B505-4034-8D8B-8450328C524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023D49-F1C8-4BF6-B464-3AED070E81A6}" type="pres">
      <dgm:prSet presAssocID="{05A18DA2-320D-4B47-AFE2-2188F79C0DB4}" presName="base" presStyleLbl="dkBgShp" presStyleIdx="1" presStyleCnt="2" custLinFactNeighborY="25301"/>
      <dgm:spPr/>
    </dgm:pt>
  </dgm:ptLst>
  <dgm:cxnLst>
    <dgm:cxn modelId="{41398A35-5B97-44B1-A30C-1FDD68B747E9}" srcId="{05A18DA2-320D-4B47-AFE2-2188F79C0DB4}" destId="{6C3AB7A2-B505-4034-8D8B-8450328C5249}" srcOrd="2" destOrd="0" parTransId="{5E3D40F8-65E5-4B38-AD3C-87A4AD1A62AF}" sibTransId="{A3399AA7-92C5-4401-BAA4-25CAEE05BA5E}"/>
    <dgm:cxn modelId="{33ADF65E-7F1C-4B9B-AF39-8B40D9BF8689}" type="presOf" srcId="{91D0A8C1-842B-405D-9612-CFE713BB7228}" destId="{344E80AE-20A4-4D8B-BA1B-DD6EC4F2B03E}" srcOrd="0" destOrd="0" presId="urn:microsoft.com/office/officeart/2005/8/layout/hList3"/>
    <dgm:cxn modelId="{E2691347-440A-448F-AD29-F9E9632155C6}" type="presOf" srcId="{05A18DA2-320D-4B47-AFE2-2188F79C0DB4}" destId="{4BAADF5E-32B2-457C-BAD2-69465733048B}" srcOrd="0" destOrd="0" presId="urn:microsoft.com/office/officeart/2005/8/layout/hList3"/>
    <dgm:cxn modelId="{4CAEF651-6128-40A7-8787-DD820A76BF22}" srcId="{05A18DA2-320D-4B47-AFE2-2188F79C0DB4}" destId="{0FEADBB9-7539-466A-928D-201D9C7C6A16}" srcOrd="1" destOrd="0" parTransId="{8644F26E-E290-4ADE-8184-66E88BC15BBD}" sibTransId="{7CFB9BD5-1C88-422A-A99E-A63436589261}"/>
    <dgm:cxn modelId="{8EEF8BDE-B42E-437F-95DC-B8D23459243F}" srcId="{71B2EBDD-C972-4028-A1EF-B9E6958B89F5}" destId="{05A18DA2-320D-4B47-AFE2-2188F79C0DB4}" srcOrd="0" destOrd="0" parTransId="{10EC60D2-7265-4650-A7C0-AA723146104D}" sibTransId="{F3A9751A-2BA0-4A59-8C63-F75BFB42D132}"/>
    <dgm:cxn modelId="{F8E21D55-DE7F-44FA-A9E4-4928CC82175B}" srcId="{05A18DA2-320D-4B47-AFE2-2188F79C0DB4}" destId="{91D0A8C1-842B-405D-9612-CFE713BB7228}" srcOrd="0" destOrd="0" parTransId="{78FF0D75-293D-42D9-8715-70ADBD13A601}" sibTransId="{6F0EEA89-079A-4956-A17D-4C1BC1EAE673}"/>
    <dgm:cxn modelId="{D261E2B1-F3C8-4CC1-9CA2-61F6F64B374B}" type="presOf" srcId="{0FEADBB9-7539-466A-928D-201D9C7C6A16}" destId="{0352B14B-66B4-4312-BE63-D409D0AC2400}" srcOrd="0" destOrd="0" presId="urn:microsoft.com/office/officeart/2005/8/layout/hList3"/>
    <dgm:cxn modelId="{333E3B66-DE92-4A0A-A6EF-9D470B23CCB6}" type="presOf" srcId="{6C3AB7A2-B505-4034-8D8B-8450328C5249}" destId="{8ADA828A-6782-41E0-A440-D546992ED601}" srcOrd="0" destOrd="0" presId="urn:microsoft.com/office/officeart/2005/8/layout/hList3"/>
    <dgm:cxn modelId="{21D6028C-48AB-4133-8FAA-7D1C6A91DA9F}" type="presOf" srcId="{71B2EBDD-C972-4028-A1EF-B9E6958B89F5}" destId="{AD2851BF-9504-40F1-A3B8-3D34113EE5E5}" srcOrd="0" destOrd="0" presId="urn:microsoft.com/office/officeart/2005/8/layout/hList3"/>
    <dgm:cxn modelId="{33FB706C-13CB-4D0B-A464-8AD89456F4EB}" type="presParOf" srcId="{AD2851BF-9504-40F1-A3B8-3D34113EE5E5}" destId="{4BAADF5E-32B2-457C-BAD2-69465733048B}" srcOrd="0" destOrd="0" presId="urn:microsoft.com/office/officeart/2005/8/layout/hList3"/>
    <dgm:cxn modelId="{C7A12F9A-EDA6-4B64-BB84-FB59F8377950}" type="presParOf" srcId="{AD2851BF-9504-40F1-A3B8-3D34113EE5E5}" destId="{72029BE1-6045-42AC-AB76-2C0461506075}" srcOrd="1" destOrd="0" presId="urn:microsoft.com/office/officeart/2005/8/layout/hList3"/>
    <dgm:cxn modelId="{8C7B1109-C67B-46DB-9FB4-C2453C1A546D}" type="presParOf" srcId="{72029BE1-6045-42AC-AB76-2C0461506075}" destId="{344E80AE-20A4-4D8B-BA1B-DD6EC4F2B03E}" srcOrd="0" destOrd="0" presId="urn:microsoft.com/office/officeart/2005/8/layout/hList3"/>
    <dgm:cxn modelId="{DBCF2D72-0FB0-4C3A-9CCD-05F06A0D9D3B}" type="presParOf" srcId="{72029BE1-6045-42AC-AB76-2C0461506075}" destId="{0352B14B-66B4-4312-BE63-D409D0AC2400}" srcOrd="1" destOrd="0" presId="urn:microsoft.com/office/officeart/2005/8/layout/hList3"/>
    <dgm:cxn modelId="{BC9BFD7C-5A76-44BA-B07C-D4ACDEB577E0}" type="presParOf" srcId="{72029BE1-6045-42AC-AB76-2C0461506075}" destId="{8ADA828A-6782-41E0-A440-D546992ED601}" srcOrd="2" destOrd="0" presId="urn:microsoft.com/office/officeart/2005/8/layout/hList3"/>
    <dgm:cxn modelId="{EE2ACC66-C40C-4C53-A15E-D818E40425EB}" type="presParOf" srcId="{AD2851BF-9504-40F1-A3B8-3D34113EE5E5}" destId="{DC023D49-F1C8-4BF6-B464-3AED070E81A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A4F82EE-DE40-43FE-866C-A0AACC01949A}" type="doc">
      <dgm:prSet loTypeId="urn:microsoft.com/office/officeart/2005/8/layout/hList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BB7D6696-A3B6-4EBD-BB0F-DBC8224C9195}">
      <dgm:prSet/>
      <dgm:spPr/>
      <dgm:t>
        <a:bodyPr/>
        <a:lstStyle/>
        <a:p>
          <a:pPr rtl="0"/>
          <a:r>
            <a:rPr lang="de-DE" dirty="0" smtClean="0"/>
            <a:t>Keine Ausnahmen </a:t>
          </a:r>
          <a:endParaRPr lang="de-DE" dirty="0"/>
        </a:p>
      </dgm:t>
    </dgm:pt>
    <dgm:pt modelId="{82FBD6BE-7BA2-443E-8FAD-0D5E195F3673}" type="parTrans" cxnId="{0A1C4058-6039-4AD2-B879-7743C7E5CDFD}">
      <dgm:prSet/>
      <dgm:spPr/>
      <dgm:t>
        <a:bodyPr/>
        <a:lstStyle/>
        <a:p>
          <a:endParaRPr lang="de-DE"/>
        </a:p>
      </dgm:t>
    </dgm:pt>
    <dgm:pt modelId="{19589A4D-05DA-4570-8680-689CC353E31F}" type="sibTrans" cxnId="{0A1C4058-6039-4AD2-B879-7743C7E5CDFD}">
      <dgm:prSet/>
      <dgm:spPr/>
      <dgm:t>
        <a:bodyPr/>
        <a:lstStyle/>
        <a:p>
          <a:endParaRPr lang="de-DE"/>
        </a:p>
      </dgm:t>
    </dgm:pt>
    <dgm:pt modelId="{F2842DEB-502B-44A5-BF76-E0BDE29C4AA0}">
      <dgm:prSet/>
      <dgm:spPr/>
      <dgm:t>
        <a:bodyPr/>
        <a:lstStyle/>
        <a:p>
          <a:pPr rtl="0"/>
          <a:r>
            <a:rPr lang="de-DE" dirty="0" smtClean="0"/>
            <a:t>Ggf. kein Vollzug </a:t>
          </a:r>
          <a:endParaRPr lang="de-DE" dirty="0"/>
        </a:p>
      </dgm:t>
    </dgm:pt>
    <dgm:pt modelId="{4BF6B3FB-F067-46ED-9868-785642950D7E}" type="parTrans" cxnId="{09576577-C2C3-4CE9-8C4E-A224DD8D3956}">
      <dgm:prSet/>
      <dgm:spPr/>
      <dgm:t>
        <a:bodyPr/>
        <a:lstStyle/>
        <a:p>
          <a:endParaRPr lang="de-DE"/>
        </a:p>
      </dgm:t>
    </dgm:pt>
    <dgm:pt modelId="{8E8ABB9E-94F1-4313-A836-67B19B638FEC}" type="sibTrans" cxnId="{09576577-C2C3-4CE9-8C4E-A224DD8D3956}">
      <dgm:prSet/>
      <dgm:spPr/>
      <dgm:t>
        <a:bodyPr/>
        <a:lstStyle/>
        <a:p>
          <a:endParaRPr lang="de-DE"/>
        </a:p>
      </dgm:t>
    </dgm:pt>
    <dgm:pt modelId="{F2153F34-A1AB-4238-9561-E535C35D52E3}">
      <dgm:prSet/>
      <dgm:spPr/>
      <dgm:t>
        <a:bodyPr/>
        <a:lstStyle/>
        <a:p>
          <a:pPr rtl="0"/>
          <a:r>
            <a:rPr lang="de-DE" dirty="0" smtClean="0"/>
            <a:t>Für Lade-</a:t>
          </a:r>
          <a:r>
            <a:rPr lang="de-DE" dirty="0" err="1" smtClean="0"/>
            <a:t>einrichtungen</a:t>
          </a:r>
          <a:r>
            <a:rPr lang="de-DE" dirty="0" smtClean="0"/>
            <a:t>, die bis 30. Juni 2018 errichtet und bis 1. April 2019 umgerüstet wurden</a:t>
          </a:r>
          <a:endParaRPr lang="de-DE" dirty="0"/>
        </a:p>
      </dgm:t>
    </dgm:pt>
    <dgm:pt modelId="{AB50B263-EACF-455D-B59C-244439FA3DD7}" type="parTrans" cxnId="{F406F5E8-CE08-4D7B-916C-8BB9AE562F34}">
      <dgm:prSet/>
      <dgm:spPr/>
      <dgm:t>
        <a:bodyPr/>
        <a:lstStyle/>
        <a:p>
          <a:endParaRPr lang="de-DE"/>
        </a:p>
      </dgm:t>
    </dgm:pt>
    <dgm:pt modelId="{18927769-7C22-4294-8EA6-9F974B707257}" type="sibTrans" cxnId="{F406F5E8-CE08-4D7B-916C-8BB9AE562F34}">
      <dgm:prSet/>
      <dgm:spPr/>
      <dgm:t>
        <a:bodyPr/>
        <a:lstStyle/>
        <a:p>
          <a:endParaRPr lang="de-DE"/>
        </a:p>
      </dgm:t>
    </dgm:pt>
    <dgm:pt modelId="{252F3D71-E5B2-47C1-B1D0-51DDEC8EF9F6}">
      <dgm:prSet/>
      <dgm:spPr/>
      <dgm:t>
        <a:bodyPr/>
        <a:lstStyle/>
        <a:p>
          <a:pPr rtl="0"/>
          <a:r>
            <a:rPr lang="de-DE" dirty="0" smtClean="0"/>
            <a:t>Auch nicht für Ladetechnik, die vor 2015 errichtet wurde</a:t>
          </a:r>
          <a:endParaRPr lang="de-DE" dirty="0"/>
        </a:p>
      </dgm:t>
    </dgm:pt>
    <dgm:pt modelId="{13B27EBB-2AF6-4D6A-8C8D-448AF23E97A7}" type="parTrans" cxnId="{C96BBEAF-A8F4-4B8C-9712-9C255145B648}">
      <dgm:prSet/>
      <dgm:spPr/>
      <dgm:t>
        <a:bodyPr/>
        <a:lstStyle/>
        <a:p>
          <a:endParaRPr lang="de-DE"/>
        </a:p>
      </dgm:t>
    </dgm:pt>
    <dgm:pt modelId="{3C1FE035-8E34-4197-8DFF-830D807EAE08}" type="sibTrans" cxnId="{C96BBEAF-A8F4-4B8C-9712-9C255145B648}">
      <dgm:prSet/>
      <dgm:spPr/>
      <dgm:t>
        <a:bodyPr/>
        <a:lstStyle/>
        <a:p>
          <a:endParaRPr lang="de-DE"/>
        </a:p>
      </dgm:t>
    </dgm:pt>
    <dgm:pt modelId="{E5ED5235-9160-4513-94EF-02FB87DCC351}" type="pres">
      <dgm:prSet presAssocID="{AA4F82EE-DE40-43FE-866C-A0AACC0194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A90B3A3-59C2-4C62-BCF3-7B3FDB89B5FE}" type="pres">
      <dgm:prSet presAssocID="{BB7D6696-A3B6-4EBD-BB0F-DBC8224C9195}" presName="composite" presStyleCnt="0"/>
      <dgm:spPr/>
      <dgm:t>
        <a:bodyPr/>
        <a:lstStyle/>
        <a:p>
          <a:endParaRPr lang="de-DE"/>
        </a:p>
      </dgm:t>
    </dgm:pt>
    <dgm:pt modelId="{315A85B2-F1D5-4D49-B8A0-16DB595FBC7A}" type="pres">
      <dgm:prSet presAssocID="{BB7D6696-A3B6-4EBD-BB0F-DBC8224C919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5415692-99D1-44D4-8725-6796B9386FC5}" type="pres">
      <dgm:prSet presAssocID="{BB7D6696-A3B6-4EBD-BB0F-DBC8224C919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093AA7F-6883-4BBC-B319-C50A22648E86}" type="pres">
      <dgm:prSet presAssocID="{19589A4D-05DA-4570-8680-689CC353E31F}" presName="space" presStyleCnt="0"/>
      <dgm:spPr/>
      <dgm:t>
        <a:bodyPr/>
        <a:lstStyle/>
        <a:p>
          <a:endParaRPr lang="de-DE"/>
        </a:p>
      </dgm:t>
    </dgm:pt>
    <dgm:pt modelId="{339E45CA-5C88-43EE-BCB3-E90241C76F72}" type="pres">
      <dgm:prSet presAssocID="{F2842DEB-502B-44A5-BF76-E0BDE29C4AA0}" presName="composite" presStyleCnt="0"/>
      <dgm:spPr/>
      <dgm:t>
        <a:bodyPr/>
        <a:lstStyle/>
        <a:p>
          <a:endParaRPr lang="de-DE"/>
        </a:p>
      </dgm:t>
    </dgm:pt>
    <dgm:pt modelId="{BAC40D7D-AE81-4396-9F31-45B7A2868708}" type="pres">
      <dgm:prSet presAssocID="{F2842DEB-502B-44A5-BF76-E0BDE29C4AA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32874F-0FBF-4524-B1B2-1074225B0633}" type="pres">
      <dgm:prSet presAssocID="{F2842DEB-502B-44A5-BF76-E0BDE29C4AA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3E8653F-0E75-4E91-BF21-61C7386DE332}" type="presOf" srcId="{AA4F82EE-DE40-43FE-866C-A0AACC01949A}" destId="{E5ED5235-9160-4513-94EF-02FB87DCC351}" srcOrd="0" destOrd="0" presId="urn:microsoft.com/office/officeart/2005/8/layout/hList1"/>
    <dgm:cxn modelId="{C7D8AE88-949D-41F3-96D7-7586C2964C15}" type="presOf" srcId="{F2842DEB-502B-44A5-BF76-E0BDE29C4AA0}" destId="{BAC40D7D-AE81-4396-9F31-45B7A2868708}" srcOrd="0" destOrd="0" presId="urn:microsoft.com/office/officeart/2005/8/layout/hList1"/>
    <dgm:cxn modelId="{F406F5E8-CE08-4D7B-916C-8BB9AE562F34}" srcId="{F2842DEB-502B-44A5-BF76-E0BDE29C4AA0}" destId="{F2153F34-A1AB-4238-9561-E535C35D52E3}" srcOrd="0" destOrd="0" parTransId="{AB50B263-EACF-455D-B59C-244439FA3DD7}" sibTransId="{18927769-7C22-4294-8EA6-9F974B707257}"/>
    <dgm:cxn modelId="{D648AE6B-1E9E-4B9B-B259-A704A3116678}" type="presOf" srcId="{F2153F34-A1AB-4238-9561-E535C35D52E3}" destId="{3A32874F-0FBF-4524-B1B2-1074225B0633}" srcOrd="0" destOrd="0" presId="urn:microsoft.com/office/officeart/2005/8/layout/hList1"/>
    <dgm:cxn modelId="{09576577-C2C3-4CE9-8C4E-A224DD8D3956}" srcId="{AA4F82EE-DE40-43FE-866C-A0AACC01949A}" destId="{F2842DEB-502B-44A5-BF76-E0BDE29C4AA0}" srcOrd="1" destOrd="0" parTransId="{4BF6B3FB-F067-46ED-9868-785642950D7E}" sibTransId="{8E8ABB9E-94F1-4313-A836-67B19B638FEC}"/>
    <dgm:cxn modelId="{EE675B70-B3C9-4806-AB9E-E0915A12B502}" type="presOf" srcId="{252F3D71-E5B2-47C1-B1D0-51DDEC8EF9F6}" destId="{15415692-99D1-44D4-8725-6796B9386FC5}" srcOrd="0" destOrd="0" presId="urn:microsoft.com/office/officeart/2005/8/layout/hList1"/>
    <dgm:cxn modelId="{66E46863-9263-4233-9AF1-F7CFA169AD5B}" type="presOf" srcId="{BB7D6696-A3B6-4EBD-BB0F-DBC8224C9195}" destId="{315A85B2-F1D5-4D49-B8A0-16DB595FBC7A}" srcOrd="0" destOrd="0" presId="urn:microsoft.com/office/officeart/2005/8/layout/hList1"/>
    <dgm:cxn modelId="{C96BBEAF-A8F4-4B8C-9712-9C255145B648}" srcId="{BB7D6696-A3B6-4EBD-BB0F-DBC8224C9195}" destId="{252F3D71-E5B2-47C1-B1D0-51DDEC8EF9F6}" srcOrd="0" destOrd="0" parTransId="{13B27EBB-2AF6-4D6A-8C8D-448AF23E97A7}" sibTransId="{3C1FE035-8E34-4197-8DFF-830D807EAE08}"/>
    <dgm:cxn modelId="{0A1C4058-6039-4AD2-B879-7743C7E5CDFD}" srcId="{AA4F82EE-DE40-43FE-866C-A0AACC01949A}" destId="{BB7D6696-A3B6-4EBD-BB0F-DBC8224C9195}" srcOrd="0" destOrd="0" parTransId="{82FBD6BE-7BA2-443E-8FAD-0D5E195F3673}" sibTransId="{19589A4D-05DA-4570-8680-689CC353E31F}"/>
    <dgm:cxn modelId="{115C8DBA-F9A0-4687-B33A-F2D75E249164}" type="presParOf" srcId="{E5ED5235-9160-4513-94EF-02FB87DCC351}" destId="{8A90B3A3-59C2-4C62-BCF3-7B3FDB89B5FE}" srcOrd="0" destOrd="0" presId="urn:microsoft.com/office/officeart/2005/8/layout/hList1"/>
    <dgm:cxn modelId="{FC13DA19-1166-4EDA-BAF8-DFC13D7237B9}" type="presParOf" srcId="{8A90B3A3-59C2-4C62-BCF3-7B3FDB89B5FE}" destId="{315A85B2-F1D5-4D49-B8A0-16DB595FBC7A}" srcOrd="0" destOrd="0" presId="urn:microsoft.com/office/officeart/2005/8/layout/hList1"/>
    <dgm:cxn modelId="{9569C1B2-5B00-426D-A790-16757D925B15}" type="presParOf" srcId="{8A90B3A3-59C2-4C62-BCF3-7B3FDB89B5FE}" destId="{15415692-99D1-44D4-8725-6796B9386FC5}" srcOrd="1" destOrd="0" presId="urn:microsoft.com/office/officeart/2005/8/layout/hList1"/>
    <dgm:cxn modelId="{59CFDD5B-0F4C-4910-96A8-58BC2B063F1B}" type="presParOf" srcId="{E5ED5235-9160-4513-94EF-02FB87DCC351}" destId="{7093AA7F-6883-4BBC-B319-C50A22648E86}" srcOrd="1" destOrd="0" presId="urn:microsoft.com/office/officeart/2005/8/layout/hList1"/>
    <dgm:cxn modelId="{D0F48DF7-B404-489F-953A-B4C59B25FB1F}" type="presParOf" srcId="{E5ED5235-9160-4513-94EF-02FB87DCC351}" destId="{339E45CA-5C88-43EE-BCB3-E90241C76F72}" srcOrd="2" destOrd="0" presId="urn:microsoft.com/office/officeart/2005/8/layout/hList1"/>
    <dgm:cxn modelId="{CFFAE818-B656-485A-B81B-9CF4C74F7FF6}" type="presParOf" srcId="{339E45CA-5C88-43EE-BCB3-E90241C76F72}" destId="{BAC40D7D-AE81-4396-9F31-45B7A2868708}" srcOrd="0" destOrd="0" presId="urn:microsoft.com/office/officeart/2005/8/layout/hList1"/>
    <dgm:cxn modelId="{F0E9D475-E205-43FC-A472-2E8E093B4F0E}" type="presParOf" srcId="{339E45CA-5C88-43EE-BCB3-E90241C76F72}" destId="{3A32874F-0FBF-4524-B1B2-1074225B063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5E1AE0-3BA4-46BF-B66E-335C054ED2D6}" type="doc">
      <dgm:prSet loTypeId="urn:microsoft.com/office/officeart/2005/8/layout/cycle7" loCatId="cycle" qsTypeId="urn:microsoft.com/office/officeart/2005/8/quickstyle/simple5" qsCatId="simple" csTypeId="urn:microsoft.com/office/officeart/2005/8/colors/colorful1#5" csCatId="colorful" phldr="1"/>
      <dgm:spPr/>
      <dgm:t>
        <a:bodyPr/>
        <a:lstStyle/>
        <a:p>
          <a:endParaRPr lang="de-DE"/>
        </a:p>
      </dgm:t>
    </dgm:pt>
    <dgm:pt modelId="{BD56FE1C-E386-4D00-B9C6-0E7E7DC4CF74}">
      <dgm:prSet/>
      <dgm:spPr/>
      <dgm:t>
        <a:bodyPr/>
        <a:lstStyle/>
        <a:p>
          <a:pPr rtl="0"/>
          <a:r>
            <a:rPr lang="de-DE" dirty="0" smtClean="0"/>
            <a:t>Wer ist Letztverbraucher?</a:t>
          </a:r>
          <a:endParaRPr lang="de-DE" dirty="0"/>
        </a:p>
      </dgm:t>
    </dgm:pt>
    <dgm:pt modelId="{F745C7E0-31E1-4797-AE53-58160BD39724}" type="parTrans" cxnId="{9BAF5AAD-7121-45B7-A171-552BD247D965}">
      <dgm:prSet/>
      <dgm:spPr/>
      <dgm:t>
        <a:bodyPr/>
        <a:lstStyle/>
        <a:p>
          <a:endParaRPr lang="de-DE"/>
        </a:p>
      </dgm:t>
    </dgm:pt>
    <dgm:pt modelId="{133CC12B-0A71-4BC1-B9C9-D9277BD19753}" type="sibTrans" cxnId="{9BAF5AAD-7121-45B7-A171-552BD247D965}">
      <dgm:prSet/>
      <dgm:spPr/>
      <dgm:t>
        <a:bodyPr/>
        <a:lstStyle/>
        <a:p>
          <a:endParaRPr lang="de-DE"/>
        </a:p>
      </dgm:t>
    </dgm:pt>
    <dgm:pt modelId="{7AE49793-085F-47AF-9955-EB913C819236}">
      <dgm:prSet/>
      <dgm:spPr/>
      <dgm:t>
        <a:bodyPr/>
        <a:lstStyle/>
        <a:p>
          <a:pPr rtl="0"/>
          <a:r>
            <a:rPr lang="de-DE" dirty="0" smtClean="0"/>
            <a:t>Ladestations- oder –</a:t>
          </a:r>
          <a:r>
            <a:rPr lang="de-DE" dirty="0" err="1" smtClean="0"/>
            <a:t>punktnutzer</a:t>
          </a:r>
          <a:r>
            <a:rPr lang="de-DE" dirty="0" smtClean="0"/>
            <a:t>?</a:t>
          </a:r>
          <a:endParaRPr lang="de-DE" dirty="0"/>
        </a:p>
      </dgm:t>
    </dgm:pt>
    <dgm:pt modelId="{551569E2-E997-4EBD-9005-1944B659855D}" type="parTrans" cxnId="{C35EEA32-2709-4933-9970-C69C699EB3CC}">
      <dgm:prSet/>
      <dgm:spPr/>
      <dgm:t>
        <a:bodyPr/>
        <a:lstStyle/>
        <a:p>
          <a:endParaRPr lang="de-DE"/>
        </a:p>
      </dgm:t>
    </dgm:pt>
    <dgm:pt modelId="{97F7ECD5-7B97-4841-9ACA-0F0280D2641B}" type="sibTrans" cxnId="{C35EEA32-2709-4933-9970-C69C699EB3CC}">
      <dgm:prSet/>
      <dgm:spPr/>
      <dgm:t>
        <a:bodyPr/>
        <a:lstStyle/>
        <a:p>
          <a:endParaRPr lang="de-DE"/>
        </a:p>
      </dgm:t>
    </dgm:pt>
    <dgm:pt modelId="{DDF38BB9-CC8F-4D7E-B69D-559504B24A77}">
      <dgm:prSet/>
      <dgm:spPr/>
      <dgm:t>
        <a:bodyPr/>
        <a:lstStyle/>
        <a:p>
          <a:pPr rtl="0"/>
          <a:r>
            <a:rPr lang="de-DE" dirty="0" smtClean="0"/>
            <a:t> EMP, der Elektrizität bezieht, um Kunden Ladevorgang zu ermöglichen?</a:t>
          </a:r>
          <a:endParaRPr lang="de-DE" dirty="0"/>
        </a:p>
      </dgm:t>
    </dgm:pt>
    <dgm:pt modelId="{AF8EA957-7F16-408B-8354-FDA97E601D53}" type="sibTrans" cxnId="{4355E45D-74FF-4CC6-83E5-02C2F4A219B6}">
      <dgm:prSet/>
      <dgm:spPr/>
      <dgm:t>
        <a:bodyPr/>
        <a:lstStyle/>
        <a:p>
          <a:endParaRPr lang="de-DE"/>
        </a:p>
      </dgm:t>
    </dgm:pt>
    <dgm:pt modelId="{B7229CCD-9E8E-4823-B32F-9FBABCB1F0FE}" type="parTrans" cxnId="{4355E45D-74FF-4CC6-83E5-02C2F4A219B6}">
      <dgm:prSet/>
      <dgm:spPr/>
      <dgm:t>
        <a:bodyPr/>
        <a:lstStyle/>
        <a:p>
          <a:endParaRPr lang="de-DE"/>
        </a:p>
      </dgm:t>
    </dgm:pt>
    <dgm:pt modelId="{8A8FAE55-1E91-4007-9B08-98D99DD61699}" type="pres">
      <dgm:prSet presAssocID="{815E1AE0-3BA4-46BF-B66E-335C054ED2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0508800-3349-46B9-8D27-B5F1405C75A7}" type="pres">
      <dgm:prSet presAssocID="{BD56FE1C-E386-4D00-B9C6-0E7E7DC4CF7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E5291C0-774E-4A61-A164-9793AF81E6AC}" type="pres">
      <dgm:prSet presAssocID="{133CC12B-0A71-4BC1-B9C9-D9277BD19753}" presName="sibTrans" presStyleLbl="sibTrans2D1" presStyleIdx="0" presStyleCnt="3"/>
      <dgm:spPr/>
      <dgm:t>
        <a:bodyPr/>
        <a:lstStyle/>
        <a:p>
          <a:endParaRPr lang="de-DE"/>
        </a:p>
      </dgm:t>
    </dgm:pt>
    <dgm:pt modelId="{D9F6252F-E442-4E2A-89A5-5FBC8CEAA67B}" type="pres">
      <dgm:prSet presAssocID="{133CC12B-0A71-4BC1-B9C9-D9277BD19753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6357FFAB-7F1E-4882-BAAC-B573FA9B0CD4}" type="pres">
      <dgm:prSet presAssocID="{7AE49793-085F-47AF-9955-EB913C81923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3713554-4508-419F-B409-EC2BDBABAF87}" type="pres">
      <dgm:prSet presAssocID="{97F7ECD5-7B97-4841-9ACA-0F0280D2641B}" presName="sibTrans" presStyleLbl="sibTrans2D1" presStyleIdx="1" presStyleCnt="3"/>
      <dgm:spPr/>
      <dgm:t>
        <a:bodyPr/>
        <a:lstStyle/>
        <a:p>
          <a:endParaRPr lang="de-DE"/>
        </a:p>
      </dgm:t>
    </dgm:pt>
    <dgm:pt modelId="{8F596650-69D6-4715-B9BF-F50BE896AE43}" type="pres">
      <dgm:prSet presAssocID="{97F7ECD5-7B97-4841-9ACA-0F0280D2641B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A878287C-A7E3-45D2-8501-6CE69E21B400}" type="pres">
      <dgm:prSet presAssocID="{DDF38BB9-CC8F-4D7E-B69D-559504B24A7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CC2B6C-EE9A-41B8-8199-1B7155378348}" type="pres">
      <dgm:prSet presAssocID="{AF8EA957-7F16-408B-8354-FDA97E601D53}" presName="sibTrans" presStyleLbl="sibTrans2D1" presStyleIdx="2" presStyleCnt="3"/>
      <dgm:spPr/>
      <dgm:t>
        <a:bodyPr/>
        <a:lstStyle/>
        <a:p>
          <a:endParaRPr lang="de-DE"/>
        </a:p>
      </dgm:t>
    </dgm:pt>
    <dgm:pt modelId="{6237BDE7-3294-4D6A-805D-E37F46F6D875}" type="pres">
      <dgm:prSet presAssocID="{AF8EA957-7F16-408B-8354-FDA97E601D53}" presName="connectorText" presStyleLbl="sibTrans2D1" presStyleIdx="2" presStyleCnt="3"/>
      <dgm:spPr/>
      <dgm:t>
        <a:bodyPr/>
        <a:lstStyle/>
        <a:p>
          <a:endParaRPr lang="de-DE"/>
        </a:p>
      </dgm:t>
    </dgm:pt>
  </dgm:ptLst>
  <dgm:cxnLst>
    <dgm:cxn modelId="{4355E45D-74FF-4CC6-83E5-02C2F4A219B6}" srcId="{815E1AE0-3BA4-46BF-B66E-335C054ED2D6}" destId="{DDF38BB9-CC8F-4D7E-B69D-559504B24A77}" srcOrd="2" destOrd="0" parTransId="{B7229CCD-9E8E-4823-B32F-9FBABCB1F0FE}" sibTransId="{AF8EA957-7F16-408B-8354-FDA97E601D53}"/>
    <dgm:cxn modelId="{D1135F9A-3886-4B78-8177-2EC05548E8E7}" type="presOf" srcId="{133CC12B-0A71-4BC1-B9C9-D9277BD19753}" destId="{FE5291C0-774E-4A61-A164-9793AF81E6AC}" srcOrd="0" destOrd="0" presId="urn:microsoft.com/office/officeart/2005/8/layout/cycle7"/>
    <dgm:cxn modelId="{2A643631-69B7-4002-8FC7-F63099D03BB6}" type="presOf" srcId="{133CC12B-0A71-4BC1-B9C9-D9277BD19753}" destId="{D9F6252F-E442-4E2A-89A5-5FBC8CEAA67B}" srcOrd="1" destOrd="0" presId="urn:microsoft.com/office/officeart/2005/8/layout/cycle7"/>
    <dgm:cxn modelId="{3233E2E2-B225-40A4-8E21-C26238A7DF8F}" type="presOf" srcId="{97F7ECD5-7B97-4841-9ACA-0F0280D2641B}" destId="{A3713554-4508-419F-B409-EC2BDBABAF87}" srcOrd="0" destOrd="0" presId="urn:microsoft.com/office/officeart/2005/8/layout/cycle7"/>
    <dgm:cxn modelId="{9BAF5AAD-7121-45B7-A171-552BD247D965}" srcId="{815E1AE0-3BA4-46BF-B66E-335C054ED2D6}" destId="{BD56FE1C-E386-4D00-B9C6-0E7E7DC4CF74}" srcOrd="0" destOrd="0" parTransId="{F745C7E0-31E1-4797-AE53-58160BD39724}" sibTransId="{133CC12B-0A71-4BC1-B9C9-D9277BD19753}"/>
    <dgm:cxn modelId="{E8535D5C-AAAE-4E1C-843B-CE28525A68A0}" type="presOf" srcId="{BD56FE1C-E386-4D00-B9C6-0E7E7DC4CF74}" destId="{E0508800-3349-46B9-8D27-B5F1405C75A7}" srcOrd="0" destOrd="0" presId="urn:microsoft.com/office/officeart/2005/8/layout/cycle7"/>
    <dgm:cxn modelId="{AB413D5E-47D8-450A-90DB-985E050A36B6}" type="presOf" srcId="{7AE49793-085F-47AF-9955-EB913C819236}" destId="{6357FFAB-7F1E-4882-BAAC-B573FA9B0CD4}" srcOrd="0" destOrd="0" presId="urn:microsoft.com/office/officeart/2005/8/layout/cycle7"/>
    <dgm:cxn modelId="{9D71DFF4-86E6-4FDE-98E6-17BC4EF0D3E7}" type="presOf" srcId="{97F7ECD5-7B97-4841-9ACA-0F0280D2641B}" destId="{8F596650-69D6-4715-B9BF-F50BE896AE43}" srcOrd="1" destOrd="0" presId="urn:microsoft.com/office/officeart/2005/8/layout/cycle7"/>
    <dgm:cxn modelId="{0FBDD754-FF8D-415E-A003-50160C374EEC}" type="presOf" srcId="{AF8EA957-7F16-408B-8354-FDA97E601D53}" destId="{ACCC2B6C-EE9A-41B8-8199-1B7155378348}" srcOrd="0" destOrd="0" presId="urn:microsoft.com/office/officeart/2005/8/layout/cycle7"/>
    <dgm:cxn modelId="{E9810B1A-7E9F-486F-AAE6-DBF447C0C17C}" type="presOf" srcId="{815E1AE0-3BA4-46BF-B66E-335C054ED2D6}" destId="{8A8FAE55-1E91-4007-9B08-98D99DD61699}" srcOrd="0" destOrd="0" presId="urn:microsoft.com/office/officeart/2005/8/layout/cycle7"/>
    <dgm:cxn modelId="{C35EEA32-2709-4933-9970-C69C699EB3CC}" srcId="{815E1AE0-3BA4-46BF-B66E-335C054ED2D6}" destId="{7AE49793-085F-47AF-9955-EB913C819236}" srcOrd="1" destOrd="0" parTransId="{551569E2-E997-4EBD-9005-1944B659855D}" sibTransId="{97F7ECD5-7B97-4841-9ACA-0F0280D2641B}"/>
    <dgm:cxn modelId="{1AD9FC5D-09D4-441B-A5EB-6070069D9102}" type="presOf" srcId="{DDF38BB9-CC8F-4D7E-B69D-559504B24A77}" destId="{A878287C-A7E3-45D2-8501-6CE69E21B400}" srcOrd="0" destOrd="0" presId="urn:microsoft.com/office/officeart/2005/8/layout/cycle7"/>
    <dgm:cxn modelId="{0055A8CC-583E-4251-9609-C32F9792CC58}" type="presOf" srcId="{AF8EA957-7F16-408B-8354-FDA97E601D53}" destId="{6237BDE7-3294-4D6A-805D-E37F46F6D875}" srcOrd="1" destOrd="0" presId="urn:microsoft.com/office/officeart/2005/8/layout/cycle7"/>
    <dgm:cxn modelId="{1C06A742-D287-49BE-859B-1F5FD0FC67C4}" type="presParOf" srcId="{8A8FAE55-1E91-4007-9B08-98D99DD61699}" destId="{E0508800-3349-46B9-8D27-B5F1405C75A7}" srcOrd="0" destOrd="0" presId="urn:microsoft.com/office/officeart/2005/8/layout/cycle7"/>
    <dgm:cxn modelId="{28AD1390-0BA1-44C3-B213-3A537480809E}" type="presParOf" srcId="{8A8FAE55-1E91-4007-9B08-98D99DD61699}" destId="{FE5291C0-774E-4A61-A164-9793AF81E6AC}" srcOrd="1" destOrd="0" presId="urn:microsoft.com/office/officeart/2005/8/layout/cycle7"/>
    <dgm:cxn modelId="{024A5751-7A2B-49B0-B4B8-F937D4B2F25B}" type="presParOf" srcId="{FE5291C0-774E-4A61-A164-9793AF81E6AC}" destId="{D9F6252F-E442-4E2A-89A5-5FBC8CEAA67B}" srcOrd="0" destOrd="0" presId="urn:microsoft.com/office/officeart/2005/8/layout/cycle7"/>
    <dgm:cxn modelId="{A9884067-A3F4-42CE-AF76-C7E69E301230}" type="presParOf" srcId="{8A8FAE55-1E91-4007-9B08-98D99DD61699}" destId="{6357FFAB-7F1E-4882-BAAC-B573FA9B0CD4}" srcOrd="2" destOrd="0" presId="urn:microsoft.com/office/officeart/2005/8/layout/cycle7"/>
    <dgm:cxn modelId="{62799378-50E0-48B6-AC4A-47C7E6278525}" type="presParOf" srcId="{8A8FAE55-1E91-4007-9B08-98D99DD61699}" destId="{A3713554-4508-419F-B409-EC2BDBABAF87}" srcOrd="3" destOrd="0" presId="urn:microsoft.com/office/officeart/2005/8/layout/cycle7"/>
    <dgm:cxn modelId="{B48209D1-93A7-4B60-8998-D8A90002A6C5}" type="presParOf" srcId="{A3713554-4508-419F-B409-EC2BDBABAF87}" destId="{8F596650-69D6-4715-B9BF-F50BE896AE43}" srcOrd="0" destOrd="0" presId="urn:microsoft.com/office/officeart/2005/8/layout/cycle7"/>
    <dgm:cxn modelId="{142F028A-F698-4075-9B08-736AC2EB2EDC}" type="presParOf" srcId="{8A8FAE55-1E91-4007-9B08-98D99DD61699}" destId="{A878287C-A7E3-45D2-8501-6CE69E21B400}" srcOrd="4" destOrd="0" presId="urn:microsoft.com/office/officeart/2005/8/layout/cycle7"/>
    <dgm:cxn modelId="{A78AECA7-760E-4B0E-AD28-5F450DB1E0D9}" type="presParOf" srcId="{8A8FAE55-1E91-4007-9B08-98D99DD61699}" destId="{ACCC2B6C-EE9A-41B8-8199-1B7155378348}" srcOrd="5" destOrd="0" presId="urn:microsoft.com/office/officeart/2005/8/layout/cycle7"/>
    <dgm:cxn modelId="{7883A570-8F8E-4351-A61D-F0772A69F0F4}" type="presParOf" srcId="{ACCC2B6C-EE9A-41B8-8199-1B7155378348}" destId="{6237BDE7-3294-4D6A-805D-E37F46F6D875}" srcOrd="0" destOrd="0" presId="urn:microsoft.com/office/officeart/2005/8/layout/cycle7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3075" y="933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73075" y="226358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76250" y="453370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/>
              <a:t>Seite </a:t>
            </a:r>
            <a:fld id="{A7B0E584-BE88-4E77-A877-883B1F5EA48F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55302" name="Picture 6" descr="BDEW_SW_M_C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5" y="42208"/>
            <a:ext cx="1189038" cy="619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615748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1214438"/>
            <a:ext cx="497046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5268913"/>
            <a:ext cx="4991100" cy="394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85" tIns="44143" rIns="88285" bIns="441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73075" y="933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73075" y="226358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76250" y="453370"/>
            <a:ext cx="294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/>
              <a:t>Seite </a:t>
            </a:r>
            <a:fld id="{A7B0E584-BE88-4E77-A877-883B1F5EA48F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11" name="Picture 6" descr="BDEW_SW_M_C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3975" y="42208"/>
            <a:ext cx="1189038" cy="619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061118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177800" indent="-177800" algn="l" rtl="0" fontAlgn="base">
      <a:spcBef>
        <a:spcPct val="30000"/>
      </a:spcBef>
      <a:spcAft>
        <a:spcPct val="0"/>
      </a:spcAft>
      <a:buClr>
        <a:schemeClr val="accent1"/>
      </a:buClr>
      <a:buSzPct val="11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333375" indent="-153988" algn="l" rtl="0" fontAlgn="base">
      <a:spcBef>
        <a:spcPct val="30000"/>
      </a:spcBef>
      <a:spcAft>
        <a:spcPct val="0"/>
      </a:spcAft>
      <a:buClr>
        <a:schemeClr val="accent1"/>
      </a:buClr>
      <a:buSzPct val="11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534988" indent="-200025" algn="l" rtl="0" fontAlgn="base">
      <a:spcBef>
        <a:spcPct val="30000"/>
      </a:spcBef>
      <a:spcAft>
        <a:spcPct val="0"/>
      </a:spcAft>
      <a:buClr>
        <a:schemeClr val="accent1"/>
      </a:buClr>
      <a:buSzPct val="11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700088" indent="-163513" algn="l" rtl="0" fontAlgn="base">
      <a:spcBef>
        <a:spcPct val="30000"/>
      </a:spcBef>
      <a:spcAft>
        <a:spcPct val="0"/>
      </a:spcAft>
      <a:buClr>
        <a:schemeClr val="accent1"/>
      </a:buClr>
      <a:buSzPct val="11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855663" indent="-153988" algn="l" rtl="0" fontAlgn="base">
      <a:spcBef>
        <a:spcPct val="30000"/>
      </a:spcBef>
      <a:spcAft>
        <a:spcPct val="0"/>
      </a:spcAft>
      <a:buClr>
        <a:schemeClr val="accent1"/>
      </a:buClr>
      <a:buSzPct val="11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595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0648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034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398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348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055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860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8965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986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551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322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12400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6282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6915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26463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05074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7329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0395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762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4896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3423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81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148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 smtClean="0"/>
              <a:t>© 2013 BDEW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7B0E584-BE88-4E77-A877-883B1F5EA48F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2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0.xml"/><Relationship Id="rId4" Type="http://schemas.openxmlformats.org/officeDocument/2006/relationships/tags" Target="../tags/tag4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tags" Target="../tags/tag63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tags" Target="../tags/tag67.xml"/><Relationship Id="rId2" Type="http://schemas.openxmlformats.org/officeDocument/2006/relationships/tags" Target="../tags/tag52.xml"/><Relationship Id="rId16" Type="http://schemas.openxmlformats.org/officeDocument/2006/relationships/tags" Target="../tags/tag66.xml"/><Relationship Id="rId20" Type="http://schemas.openxmlformats.org/officeDocument/2006/relationships/image" Target="../media/image2.emf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tags" Target="../tags/tag65.xml"/><Relationship Id="rId10" Type="http://schemas.openxmlformats.org/officeDocument/2006/relationships/tags" Target="../tags/tag60.xml"/><Relationship Id="rId19" Type="http://schemas.openxmlformats.org/officeDocument/2006/relationships/image" Target="../media/image1.emf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tags" Target="../tags/tag64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13" Type="http://schemas.openxmlformats.org/officeDocument/2006/relationships/tags" Target="../tags/tag34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5" Type="http://schemas.openxmlformats.org/officeDocument/2006/relationships/tags" Target="../tags/tag26.xml"/><Relationship Id="rId10" Type="http://schemas.openxmlformats.org/officeDocument/2006/relationships/tags" Target="../tags/tag31.xml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03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0" y="5084764"/>
            <a:ext cx="9144000" cy="1225550"/>
          </a:xfrm>
          <a:prstGeom prst="rect">
            <a:avLst/>
          </a:prstGeom>
          <a:solidFill>
            <a:srgbClr val="A0143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3000" noProof="0">
              <a:solidFill>
                <a:srgbClr val="F82B26"/>
              </a:solidFill>
            </a:endParaRPr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ctrTitle"/>
            <p:custDataLst>
              <p:tags r:id="rId2"/>
            </p:custDataLst>
          </p:nvPr>
        </p:nvSpPr>
        <p:spPr>
          <a:xfrm>
            <a:off x="612000" y="1772912"/>
            <a:ext cx="7200000" cy="864000"/>
          </a:xfrm>
        </p:spPr>
        <p:txBody>
          <a:bodyPr/>
          <a:lstStyle>
            <a:lvl1pPr>
              <a:defRPr/>
            </a:lvl1pPr>
          </a:lstStyle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612000" y="3211810"/>
            <a:ext cx="7200000" cy="1657350"/>
          </a:xfrm>
        </p:spPr>
        <p:txBody>
          <a:bodyPr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de-DE" noProof="0" smtClean="0"/>
              <a:t>Formatvorlage des Untertitelmasters durch Klicken bearbeiten</a:t>
            </a:r>
            <a:endParaRPr lang="de-DE" noProof="0" dirty="0"/>
          </a:p>
        </p:txBody>
      </p:sp>
      <p:sp>
        <p:nvSpPr>
          <p:cNvPr id="4109" name="Text Box 103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7956550" y="6450392"/>
            <a:ext cx="9366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000" noProof="0" dirty="0" smtClean="0">
                <a:solidFill>
                  <a:schemeClr val="bg1"/>
                </a:solidFill>
              </a:rPr>
              <a:t>www.bdew.de</a:t>
            </a:r>
            <a:endParaRPr lang="de-DE" sz="1000" noProof="0" dirty="0">
              <a:solidFill>
                <a:schemeClr val="bg1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Seite </a:t>
            </a:r>
            <a:fld id="{57282E12-AC30-4C30-91CF-1304F955FEA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22" name="Date Placeholder 18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1560" y="2780960"/>
            <a:ext cx="7200000" cy="288000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08.03.2018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 bwMode="auto">
          <a:xfrm>
            <a:off x="2699792" y="6597352"/>
            <a:ext cx="3744416" cy="260648"/>
          </a:xfrm>
          <a:prstGeom prst="rect">
            <a:avLst/>
          </a:prstGeom>
          <a:solidFill>
            <a:srgbClr val="757677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slow"/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zwei Inhalte 2/3 zu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1520" y="1339304"/>
            <a:ext cx="5688013" cy="4824000"/>
          </a:xfrm>
          <a:prstGeom prst="rect">
            <a:avLst/>
          </a:prstGeom>
        </p:spPr>
        <p:txBody>
          <a:bodyPr/>
          <a:lstStyle>
            <a:lvl1pPr marL="269875" indent="-269875"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6156176" y="1339304"/>
            <a:ext cx="2736000" cy="482400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 und vier Inhalte 1/3 zu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2560" y="1339974"/>
            <a:ext cx="2735264" cy="2305050"/>
          </a:xfrm>
          <a:prstGeom prst="rect">
            <a:avLst/>
          </a:prstGeom>
        </p:spPr>
        <p:txBody>
          <a:bodyPr/>
          <a:lstStyle>
            <a:lvl1pPr marL="269875" indent="-269875"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3202880" y="1339974"/>
            <a:ext cx="5689600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  <p:custDataLst>
              <p:tags r:id="rId4"/>
            </p:custDataLst>
          </p:nvPr>
        </p:nvSpPr>
        <p:spPr>
          <a:xfrm>
            <a:off x="251520" y="3860254"/>
            <a:ext cx="2735264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3203848" y="3860254"/>
            <a:ext cx="5689600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vier Inhalte 2/3 zu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1520" y="1339974"/>
            <a:ext cx="5688013" cy="2305050"/>
          </a:xfrm>
          <a:prstGeom prst="rect">
            <a:avLst/>
          </a:prstGeom>
        </p:spPr>
        <p:txBody>
          <a:bodyPr/>
          <a:lstStyle>
            <a:lvl1pPr marL="269875" indent="-269875"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6154737" y="1339974"/>
            <a:ext cx="2736000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  <p:custDataLst>
              <p:tags r:id="rId4"/>
            </p:custDataLst>
          </p:nvPr>
        </p:nvSpPr>
        <p:spPr>
          <a:xfrm>
            <a:off x="251520" y="3860254"/>
            <a:ext cx="5688013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6156480" y="3860254"/>
            <a:ext cx="2736000" cy="230505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4" y="188913"/>
            <a:ext cx="6840000" cy="792162"/>
          </a:xfrm>
        </p:spPr>
        <p:txBody>
          <a:bodyPr anchor="b"/>
          <a:lstStyle>
            <a:lvl1pPr algn="l">
              <a:defRPr lang="de-DE" dirty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2708921"/>
            <a:ext cx="8640000" cy="3456930"/>
          </a:xfrm>
        </p:spPr>
        <p:txBody>
          <a:bodyPr/>
          <a:lstStyle>
            <a:lvl1pPr>
              <a:defRPr lang="de-DE" dirty="0" smtClean="0"/>
            </a:lvl1pPr>
            <a:lvl2pPr>
              <a:defRPr lang="de-DE" dirty="0" smtClean="0"/>
            </a:lvl2pPr>
            <a:lvl3pPr>
              <a:defRPr lang="de-DE" dirty="0" smtClean="0"/>
            </a:lvl3pPr>
            <a:lvl4pPr>
              <a:defRPr lang="de-DE" dirty="0" smtClean="0"/>
            </a:lvl4pPr>
            <a:lvl5pPr>
              <a:defRPr lang="de-DE" dirty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824" y="1341439"/>
            <a:ext cx="8640000" cy="1152000"/>
          </a:xfrm>
        </p:spPr>
        <p:txBody>
          <a:bodyPr/>
          <a:lstStyle>
            <a:lvl1pPr marL="0" indent="0">
              <a:buNone/>
              <a:defRPr lang="de-DE" dirty="0" smtClean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 userDrawn="1"/>
        </p:nvGrpSpPr>
        <p:grpSpPr>
          <a:xfrm>
            <a:off x="7856538" y="339725"/>
            <a:ext cx="1033462" cy="536575"/>
            <a:chOff x="7856538" y="339725"/>
            <a:chExt cx="1033462" cy="536575"/>
          </a:xfrm>
        </p:grpSpPr>
        <p:sp>
          <p:nvSpPr>
            <p:cNvPr id="31" name="Freeform 37"/>
            <p:cNvSpPr>
              <a:spLocks noChangeAspect="1"/>
            </p:cNvSpPr>
            <p:nvPr userDrawn="1"/>
          </p:nvSpPr>
          <p:spPr bwMode="auto">
            <a:xfrm>
              <a:off x="8596048" y="442646"/>
              <a:ext cx="293952" cy="225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69"/>
                </a:cxn>
                <a:cxn ang="0">
                  <a:pos x="523" y="1367"/>
                </a:cxn>
                <a:cxn ang="0">
                  <a:pos x="890" y="1204"/>
                </a:cxn>
                <a:cxn ang="0">
                  <a:pos x="1253" y="1367"/>
                </a:cxn>
                <a:cxn ang="0">
                  <a:pos x="1775" y="869"/>
                </a:cxn>
                <a:cxn ang="0">
                  <a:pos x="1775" y="0"/>
                </a:cxn>
                <a:cxn ang="0">
                  <a:pos x="1461" y="0"/>
                </a:cxn>
                <a:cxn ang="0">
                  <a:pos x="1461" y="877"/>
                </a:cxn>
                <a:cxn ang="0">
                  <a:pos x="1253" y="1076"/>
                </a:cxn>
                <a:cxn ang="0">
                  <a:pos x="1047" y="877"/>
                </a:cxn>
                <a:cxn ang="0">
                  <a:pos x="1047" y="0"/>
                </a:cxn>
                <a:cxn ang="0">
                  <a:pos x="733" y="0"/>
                </a:cxn>
                <a:cxn ang="0">
                  <a:pos x="733" y="877"/>
                </a:cxn>
                <a:cxn ang="0">
                  <a:pos x="523" y="1076"/>
                </a:cxn>
                <a:cxn ang="0">
                  <a:pos x="315" y="877"/>
                </a:cxn>
                <a:cxn ang="0">
                  <a:pos x="315" y="0"/>
                </a:cxn>
                <a:cxn ang="0">
                  <a:pos x="0" y="0"/>
                </a:cxn>
              </a:cxnLst>
              <a:rect l="0" t="0" r="r" b="b"/>
              <a:pathLst>
                <a:path w="1775" h="1367">
                  <a:moveTo>
                    <a:pt x="0" y="0"/>
                  </a:moveTo>
                  <a:lnTo>
                    <a:pt x="0" y="869"/>
                  </a:lnTo>
                  <a:cubicBezTo>
                    <a:pt x="0" y="1145"/>
                    <a:pt x="237" y="1367"/>
                    <a:pt x="523" y="1367"/>
                  </a:cubicBezTo>
                  <a:cubicBezTo>
                    <a:pt x="661" y="1367"/>
                    <a:pt x="820" y="1293"/>
                    <a:pt x="890" y="1204"/>
                  </a:cubicBezTo>
                  <a:cubicBezTo>
                    <a:pt x="956" y="1293"/>
                    <a:pt x="1115" y="1367"/>
                    <a:pt x="1253" y="1367"/>
                  </a:cubicBezTo>
                  <a:cubicBezTo>
                    <a:pt x="1541" y="1367"/>
                    <a:pt x="1775" y="1145"/>
                    <a:pt x="1775" y="869"/>
                  </a:cubicBezTo>
                  <a:lnTo>
                    <a:pt x="1775" y="0"/>
                  </a:lnTo>
                  <a:lnTo>
                    <a:pt x="1461" y="0"/>
                  </a:lnTo>
                  <a:lnTo>
                    <a:pt x="1461" y="877"/>
                  </a:lnTo>
                  <a:cubicBezTo>
                    <a:pt x="1461" y="985"/>
                    <a:pt x="1369" y="1076"/>
                    <a:pt x="1253" y="1076"/>
                  </a:cubicBezTo>
                  <a:cubicBezTo>
                    <a:pt x="1142" y="1076"/>
                    <a:pt x="1047" y="985"/>
                    <a:pt x="1047" y="877"/>
                  </a:cubicBezTo>
                  <a:lnTo>
                    <a:pt x="1047" y="0"/>
                  </a:lnTo>
                  <a:lnTo>
                    <a:pt x="733" y="0"/>
                  </a:lnTo>
                  <a:lnTo>
                    <a:pt x="733" y="877"/>
                  </a:lnTo>
                  <a:cubicBezTo>
                    <a:pt x="733" y="985"/>
                    <a:pt x="638" y="1076"/>
                    <a:pt x="523" y="1076"/>
                  </a:cubicBezTo>
                  <a:cubicBezTo>
                    <a:pt x="407" y="1076"/>
                    <a:pt x="315" y="985"/>
                    <a:pt x="315" y="877"/>
                  </a:cubicBezTo>
                  <a:lnTo>
                    <a:pt x="3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32" name="Freeform 38"/>
            <p:cNvSpPr>
              <a:spLocks noChangeAspect="1"/>
            </p:cNvSpPr>
            <p:nvPr userDrawn="1"/>
          </p:nvSpPr>
          <p:spPr bwMode="auto">
            <a:xfrm>
              <a:off x="8348387" y="435707"/>
              <a:ext cx="230301" cy="230126"/>
            </a:xfrm>
            <a:custGeom>
              <a:avLst/>
              <a:gdLst/>
              <a:ahLst/>
              <a:cxnLst>
                <a:cxn ang="0">
                  <a:pos x="1384" y="800"/>
                </a:cxn>
                <a:cxn ang="0">
                  <a:pos x="1391" y="696"/>
                </a:cxn>
                <a:cxn ang="0">
                  <a:pos x="697" y="0"/>
                </a:cxn>
                <a:cxn ang="0">
                  <a:pos x="0" y="696"/>
                </a:cxn>
                <a:cxn ang="0">
                  <a:pos x="697" y="1392"/>
                </a:cxn>
                <a:cxn ang="0">
                  <a:pos x="1344" y="948"/>
                </a:cxn>
                <a:cxn ang="0">
                  <a:pos x="1017" y="948"/>
                </a:cxn>
                <a:cxn ang="0">
                  <a:pos x="697" y="1107"/>
                </a:cxn>
                <a:cxn ang="0">
                  <a:pos x="286" y="696"/>
                </a:cxn>
                <a:cxn ang="0">
                  <a:pos x="697" y="288"/>
                </a:cxn>
                <a:cxn ang="0">
                  <a:pos x="1062" y="515"/>
                </a:cxn>
                <a:cxn ang="0">
                  <a:pos x="566" y="515"/>
                </a:cxn>
                <a:cxn ang="0">
                  <a:pos x="566" y="800"/>
                </a:cxn>
                <a:cxn ang="0">
                  <a:pos x="1384" y="800"/>
                </a:cxn>
              </a:cxnLst>
              <a:rect l="0" t="0" r="r" b="b"/>
              <a:pathLst>
                <a:path w="1391" h="1392">
                  <a:moveTo>
                    <a:pt x="1384" y="800"/>
                  </a:moveTo>
                  <a:cubicBezTo>
                    <a:pt x="1390" y="766"/>
                    <a:pt x="1391" y="732"/>
                    <a:pt x="1391" y="696"/>
                  </a:cubicBezTo>
                  <a:cubicBezTo>
                    <a:pt x="1391" y="312"/>
                    <a:pt x="1081" y="0"/>
                    <a:pt x="697" y="0"/>
                  </a:cubicBezTo>
                  <a:cubicBezTo>
                    <a:pt x="310" y="0"/>
                    <a:pt x="0" y="312"/>
                    <a:pt x="0" y="696"/>
                  </a:cubicBezTo>
                  <a:cubicBezTo>
                    <a:pt x="0" y="1082"/>
                    <a:pt x="310" y="1392"/>
                    <a:pt x="697" y="1392"/>
                  </a:cubicBezTo>
                  <a:cubicBezTo>
                    <a:pt x="992" y="1392"/>
                    <a:pt x="1244" y="1207"/>
                    <a:pt x="1344" y="948"/>
                  </a:cubicBezTo>
                  <a:lnTo>
                    <a:pt x="1017" y="948"/>
                  </a:lnTo>
                  <a:cubicBezTo>
                    <a:pt x="943" y="1044"/>
                    <a:pt x="827" y="1107"/>
                    <a:pt x="697" y="1107"/>
                  </a:cubicBezTo>
                  <a:cubicBezTo>
                    <a:pt x="469" y="1107"/>
                    <a:pt x="286" y="923"/>
                    <a:pt x="286" y="696"/>
                  </a:cubicBezTo>
                  <a:cubicBezTo>
                    <a:pt x="286" y="471"/>
                    <a:pt x="469" y="288"/>
                    <a:pt x="697" y="288"/>
                  </a:cubicBezTo>
                  <a:cubicBezTo>
                    <a:pt x="856" y="288"/>
                    <a:pt x="994" y="381"/>
                    <a:pt x="1062" y="515"/>
                  </a:cubicBezTo>
                  <a:lnTo>
                    <a:pt x="566" y="515"/>
                  </a:lnTo>
                  <a:lnTo>
                    <a:pt x="566" y="800"/>
                  </a:lnTo>
                  <a:lnTo>
                    <a:pt x="1384" y="80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33" name="Freeform 39"/>
            <p:cNvSpPr>
              <a:spLocks noChangeAspect="1" noEditPoints="1"/>
            </p:cNvSpPr>
            <p:nvPr userDrawn="1"/>
          </p:nvSpPr>
          <p:spPr bwMode="auto">
            <a:xfrm>
              <a:off x="8100727" y="339725"/>
              <a:ext cx="231458" cy="328421"/>
            </a:xfrm>
            <a:custGeom>
              <a:avLst/>
              <a:gdLst/>
              <a:ahLst/>
              <a:cxnLst>
                <a:cxn ang="0">
                  <a:pos x="785" y="1685"/>
                </a:cxn>
                <a:cxn ang="0">
                  <a:pos x="690" y="1699"/>
                </a:cxn>
                <a:cxn ang="0">
                  <a:pos x="537" y="1665"/>
                </a:cxn>
                <a:cxn ang="0">
                  <a:pos x="284" y="1287"/>
                </a:cxn>
                <a:cxn ang="0">
                  <a:pos x="694" y="877"/>
                </a:cxn>
                <a:cxn ang="0">
                  <a:pos x="1104" y="1287"/>
                </a:cxn>
                <a:cxn ang="0">
                  <a:pos x="785" y="1685"/>
                </a:cxn>
                <a:cxn ang="0">
                  <a:pos x="1093" y="0"/>
                </a:cxn>
                <a:cxn ang="0">
                  <a:pos x="1093" y="739"/>
                </a:cxn>
                <a:cxn ang="0">
                  <a:pos x="690" y="601"/>
                </a:cxn>
                <a:cxn ang="0">
                  <a:pos x="0" y="1292"/>
                </a:cxn>
                <a:cxn ang="0">
                  <a:pos x="690" y="1984"/>
                </a:cxn>
                <a:cxn ang="0">
                  <a:pos x="1093" y="1853"/>
                </a:cxn>
                <a:cxn ang="0">
                  <a:pos x="1093" y="1969"/>
                </a:cxn>
                <a:cxn ang="0">
                  <a:pos x="1392" y="1969"/>
                </a:cxn>
                <a:cxn ang="0">
                  <a:pos x="1392" y="0"/>
                </a:cxn>
                <a:cxn ang="0">
                  <a:pos x="1093" y="0"/>
                </a:cxn>
              </a:cxnLst>
              <a:rect l="0" t="0" r="r" b="b"/>
              <a:pathLst>
                <a:path w="1392" h="1984">
                  <a:moveTo>
                    <a:pt x="785" y="1685"/>
                  </a:moveTo>
                  <a:cubicBezTo>
                    <a:pt x="756" y="1693"/>
                    <a:pt x="724" y="1699"/>
                    <a:pt x="690" y="1699"/>
                  </a:cubicBezTo>
                  <a:cubicBezTo>
                    <a:pt x="635" y="1699"/>
                    <a:pt x="583" y="1687"/>
                    <a:pt x="537" y="1665"/>
                  </a:cubicBezTo>
                  <a:cubicBezTo>
                    <a:pt x="388" y="1604"/>
                    <a:pt x="284" y="1457"/>
                    <a:pt x="284" y="1287"/>
                  </a:cubicBezTo>
                  <a:cubicBezTo>
                    <a:pt x="284" y="1060"/>
                    <a:pt x="467" y="877"/>
                    <a:pt x="694" y="877"/>
                  </a:cubicBezTo>
                  <a:cubicBezTo>
                    <a:pt x="921" y="877"/>
                    <a:pt x="1104" y="1060"/>
                    <a:pt x="1104" y="1287"/>
                  </a:cubicBezTo>
                  <a:cubicBezTo>
                    <a:pt x="1104" y="1481"/>
                    <a:pt x="968" y="1644"/>
                    <a:pt x="785" y="1685"/>
                  </a:cubicBezTo>
                  <a:close/>
                  <a:moveTo>
                    <a:pt x="1093" y="0"/>
                  </a:moveTo>
                  <a:lnTo>
                    <a:pt x="1093" y="739"/>
                  </a:lnTo>
                  <a:cubicBezTo>
                    <a:pt x="981" y="654"/>
                    <a:pt x="843" y="601"/>
                    <a:pt x="690" y="601"/>
                  </a:cubicBezTo>
                  <a:cubicBezTo>
                    <a:pt x="310" y="601"/>
                    <a:pt x="0" y="911"/>
                    <a:pt x="0" y="1292"/>
                  </a:cubicBezTo>
                  <a:cubicBezTo>
                    <a:pt x="0" y="1674"/>
                    <a:pt x="310" y="1984"/>
                    <a:pt x="690" y="1984"/>
                  </a:cubicBezTo>
                  <a:cubicBezTo>
                    <a:pt x="843" y="1984"/>
                    <a:pt x="981" y="1935"/>
                    <a:pt x="1093" y="1853"/>
                  </a:cubicBezTo>
                  <a:lnTo>
                    <a:pt x="1093" y="1969"/>
                  </a:lnTo>
                  <a:lnTo>
                    <a:pt x="1392" y="1969"/>
                  </a:lnTo>
                  <a:lnTo>
                    <a:pt x="1392" y="0"/>
                  </a:lnTo>
                  <a:lnTo>
                    <a:pt x="1093" y="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34" name="Freeform 40"/>
            <p:cNvSpPr>
              <a:spLocks noChangeAspect="1" noEditPoints="1"/>
            </p:cNvSpPr>
            <p:nvPr userDrawn="1"/>
          </p:nvSpPr>
          <p:spPr bwMode="auto">
            <a:xfrm>
              <a:off x="7856538" y="339725"/>
              <a:ext cx="230301" cy="328421"/>
            </a:xfrm>
            <a:custGeom>
              <a:avLst/>
              <a:gdLst/>
              <a:ahLst/>
              <a:cxnLst>
                <a:cxn ang="0">
                  <a:pos x="1709" y="3329"/>
                </a:cxn>
                <a:cxn ang="0">
                  <a:pos x="1399" y="3397"/>
                </a:cxn>
                <a:cxn ang="0">
                  <a:pos x="1210" y="3370"/>
                </a:cxn>
                <a:cxn ang="0">
                  <a:pos x="575" y="2573"/>
                </a:cxn>
                <a:cxn ang="0">
                  <a:pos x="1395" y="1753"/>
                </a:cxn>
                <a:cxn ang="0">
                  <a:pos x="2216" y="2573"/>
                </a:cxn>
                <a:cxn ang="0">
                  <a:pos x="1709" y="3329"/>
                </a:cxn>
                <a:cxn ang="0">
                  <a:pos x="1399" y="1202"/>
                </a:cxn>
                <a:cxn ang="0">
                  <a:pos x="597" y="1478"/>
                </a:cxn>
                <a:cxn ang="0">
                  <a:pos x="597" y="0"/>
                </a:cxn>
                <a:cxn ang="0">
                  <a:pos x="0" y="0"/>
                </a:cxn>
                <a:cxn ang="0">
                  <a:pos x="0" y="3937"/>
                </a:cxn>
                <a:cxn ang="0">
                  <a:pos x="597" y="3937"/>
                </a:cxn>
                <a:cxn ang="0">
                  <a:pos x="597" y="3706"/>
                </a:cxn>
                <a:cxn ang="0">
                  <a:pos x="1399" y="3967"/>
                </a:cxn>
                <a:cxn ang="0">
                  <a:pos x="2783" y="2584"/>
                </a:cxn>
                <a:cxn ang="0">
                  <a:pos x="1399" y="1202"/>
                </a:cxn>
              </a:cxnLst>
              <a:rect l="0" t="0" r="r" b="b"/>
              <a:pathLst>
                <a:path w="2783" h="3967">
                  <a:moveTo>
                    <a:pt x="1709" y="3329"/>
                  </a:moveTo>
                  <a:cubicBezTo>
                    <a:pt x="1615" y="3374"/>
                    <a:pt x="1512" y="3397"/>
                    <a:pt x="1399" y="3397"/>
                  </a:cubicBezTo>
                  <a:cubicBezTo>
                    <a:pt x="1335" y="3397"/>
                    <a:pt x="1270" y="3385"/>
                    <a:pt x="1210" y="3370"/>
                  </a:cubicBezTo>
                  <a:cubicBezTo>
                    <a:pt x="847" y="3287"/>
                    <a:pt x="575" y="2962"/>
                    <a:pt x="575" y="2573"/>
                  </a:cubicBezTo>
                  <a:cubicBezTo>
                    <a:pt x="575" y="2120"/>
                    <a:pt x="941" y="1753"/>
                    <a:pt x="1395" y="1753"/>
                  </a:cubicBezTo>
                  <a:cubicBezTo>
                    <a:pt x="1849" y="1753"/>
                    <a:pt x="2216" y="2120"/>
                    <a:pt x="2216" y="2573"/>
                  </a:cubicBezTo>
                  <a:cubicBezTo>
                    <a:pt x="2216" y="2913"/>
                    <a:pt x="2008" y="3208"/>
                    <a:pt x="1709" y="3329"/>
                  </a:cubicBezTo>
                  <a:close/>
                  <a:moveTo>
                    <a:pt x="1399" y="1202"/>
                  </a:moveTo>
                  <a:cubicBezTo>
                    <a:pt x="1093" y="1202"/>
                    <a:pt x="820" y="1308"/>
                    <a:pt x="597" y="1478"/>
                  </a:cubicBezTo>
                  <a:lnTo>
                    <a:pt x="597" y="0"/>
                  </a:lnTo>
                  <a:lnTo>
                    <a:pt x="0" y="0"/>
                  </a:lnTo>
                  <a:lnTo>
                    <a:pt x="0" y="3937"/>
                  </a:lnTo>
                  <a:lnTo>
                    <a:pt x="597" y="3937"/>
                  </a:lnTo>
                  <a:lnTo>
                    <a:pt x="597" y="3706"/>
                  </a:lnTo>
                  <a:cubicBezTo>
                    <a:pt x="820" y="3869"/>
                    <a:pt x="1093" y="3967"/>
                    <a:pt x="1399" y="3967"/>
                  </a:cubicBezTo>
                  <a:cubicBezTo>
                    <a:pt x="2163" y="3967"/>
                    <a:pt x="2783" y="3348"/>
                    <a:pt x="2783" y="2584"/>
                  </a:cubicBezTo>
                  <a:cubicBezTo>
                    <a:pt x="2783" y="1821"/>
                    <a:pt x="2163" y="1202"/>
                    <a:pt x="1399" y="1202"/>
                  </a:cubicBez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35" name="Freeform 41"/>
            <p:cNvSpPr>
              <a:spLocks noChangeAspect="1" noEditPoints="1"/>
            </p:cNvSpPr>
            <p:nvPr userDrawn="1"/>
          </p:nvSpPr>
          <p:spPr bwMode="auto">
            <a:xfrm>
              <a:off x="7856538" y="780318"/>
              <a:ext cx="1033462" cy="95982"/>
            </a:xfrm>
            <a:custGeom>
              <a:avLst/>
              <a:gdLst/>
              <a:ahLst/>
              <a:cxnLst>
                <a:cxn ang="0">
                  <a:pos x="227" y="276"/>
                </a:cxn>
                <a:cxn ang="0">
                  <a:pos x="255" y="45"/>
                </a:cxn>
                <a:cxn ang="0">
                  <a:pos x="591" y="246"/>
                </a:cxn>
                <a:cxn ang="0">
                  <a:pos x="323" y="150"/>
                </a:cxn>
                <a:cxn ang="0">
                  <a:pos x="474" y="216"/>
                </a:cxn>
                <a:cxn ang="0">
                  <a:pos x="792" y="145"/>
                </a:cxn>
                <a:cxn ang="0">
                  <a:pos x="799" y="397"/>
                </a:cxn>
                <a:cxn ang="0">
                  <a:pos x="746" y="273"/>
                </a:cxn>
                <a:cxn ang="0">
                  <a:pos x="1079" y="182"/>
                </a:cxn>
                <a:cxn ang="0">
                  <a:pos x="996" y="453"/>
                </a:cxn>
                <a:cxn ang="0">
                  <a:pos x="1175" y="152"/>
                </a:cxn>
                <a:cxn ang="0">
                  <a:pos x="1218" y="301"/>
                </a:cxn>
                <a:cxn ang="0">
                  <a:pos x="1407" y="482"/>
                </a:cxn>
                <a:cxn ang="0">
                  <a:pos x="1489" y="497"/>
                </a:cxn>
                <a:cxn ang="0">
                  <a:pos x="1347" y="386"/>
                </a:cxn>
                <a:cxn ang="0">
                  <a:pos x="1660" y="49"/>
                </a:cxn>
                <a:cxn ang="0">
                  <a:pos x="1651" y="453"/>
                </a:cxn>
                <a:cxn ang="0">
                  <a:pos x="1651" y="453"/>
                </a:cxn>
                <a:cxn ang="0">
                  <a:pos x="1978" y="429"/>
                </a:cxn>
                <a:cxn ang="0">
                  <a:pos x="1982" y="295"/>
                </a:cxn>
                <a:cxn ang="0">
                  <a:pos x="2146" y="414"/>
                </a:cxn>
                <a:cxn ang="0">
                  <a:pos x="2799" y="51"/>
                </a:cxn>
                <a:cxn ang="0">
                  <a:pos x="2582" y="45"/>
                </a:cxn>
                <a:cxn ang="0">
                  <a:pos x="2365" y="41"/>
                </a:cxn>
                <a:cxn ang="0">
                  <a:pos x="2537" y="160"/>
                </a:cxn>
                <a:cxn ang="0">
                  <a:pos x="3081" y="453"/>
                </a:cxn>
                <a:cxn ang="0">
                  <a:pos x="2852" y="171"/>
                </a:cxn>
                <a:cxn ang="0">
                  <a:pos x="2862" y="307"/>
                </a:cxn>
                <a:cxn ang="0">
                  <a:pos x="3081" y="453"/>
                </a:cxn>
                <a:cxn ang="0">
                  <a:pos x="2994" y="320"/>
                </a:cxn>
                <a:cxn ang="0">
                  <a:pos x="3257" y="209"/>
                </a:cxn>
                <a:cxn ang="0">
                  <a:pos x="3264" y="340"/>
                </a:cxn>
                <a:cxn ang="0">
                  <a:pos x="3255" y="461"/>
                </a:cxn>
                <a:cxn ang="0">
                  <a:pos x="3532" y="209"/>
                </a:cxn>
                <a:cxn ang="0">
                  <a:pos x="3538" y="340"/>
                </a:cxn>
                <a:cxn ang="0">
                  <a:pos x="3529" y="461"/>
                </a:cxn>
                <a:cxn ang="0">
                  <a:pos x="3821" y="461"/>
                </a:cxn>
                <a:cxn ang="0">
                  <a:pos x="3957" y="320"/>
                </a:cxn>
                <a:cxn ang="0">
                  <a:pos x="3876" y="273"/>
                </a:cxn>
                <a:cxn ang="0">
                  <a:pos x="4107" y="150"/>
                </a:cxn>
                <a:cxn ang="0">
                  <a:pos x="4112" y="241"/>
                </a:cxn>
                <a:cxn ang="0">
                  <a:pos x="4241" y="369"/>
                </a:cxn>
                <a:cxn ang="0">
                  <a:pos x="4749" y="378"/>
                </a:cxn>
                <a:cxn ang="0">
                  <a:pos x="4749" y="453"/>
                </a:cxn>
                <a:cxn ang="0">
                  <a:pos x="5051" y="429"/>
                </a:cxn>
                <a:cxn ang="0">
                  <a:pos x="5057" y="295"/>
                </a:cxn>
                <a:cxn ang="0">
                  <a:pos x="5406" y="301"/>
                </a:cxn>
                <a:cxn ang="0">
                  <a:pos x="5130" y="19"/>
                </a:cxn>
                <a:cxn ang="0">
                  <a:pos x="5291" y="461"/>
                </a:cxn>
                <a:cxn ang="0">
                  <a:pos x="5213" y="233"/>
                </a:cxn>
                <a:cxn ang="0">
                  <a:pos x="5467" y="303"/>
                </a:cxn>
                <a:cxn ang="0">
                  <a:pos x="5552" y="320"/>
                </a:cxn>
                <a:cxn ang="0">
                  <a:pos x="5599" y="203"/>
                </a:cxn>
                <a:cxn ang="0">
                  <a:pos x="5977" y="145"/>
                </a:cxn>
                <a:cxn ang="0">
                  <a:pos x="5801" y="453"/>
                </a:cxn>
                <a:cxn ang="0">
                  <a:pos x="5984" y="453"/>
                </a:cxn>
                <a:cxn ang="0">
                  <a:pos x="6184" y="461"/>
                </a:cxn>
              </a:cxnLst>
              <a:rect l="0" t="0" r="r" b="b"/>
              <a:pathLst>
                <a:path w="6233" h="583">
                  <a:moveTo>
                    <a:pt x="261" y="453"/>
                  </a:moveTo>
                  <a:lnTo>
                    <a:pt x="261" y="382"/>
                  </a:lnTo>
                  <a:lnTo>
                    <a:pt x="83" y="382"/>
                  </a:lnTo>
                  <a:lnTo>
                    <a:pt x="83" y="276"/>
                  </a:lnTo>
                  <a:lnTo>
                    <a:pt x="227" y="276"/>
                  </a:lnTo>
                  <a:lnTo>
                    <a:pt x="227" y="207"/>
                  </a:lnTo>
                  <a:lnTo>
                    <a:pt x="83" y="207"/>
                  </a:lnTo>
                  <a:lnTo>
                    <a:pt x="83" y="116"/>
                  </a:lnTo>
                  <a:lnTo>
                    <a:pt x="248" y="116"/>
                  </a:lnTo>
                  <a:lnTo>
                    <a:pt x="255" y="45"/>
                  </a:lnTo>
                  <a:lnTo>
                    <a:pt x="0" y="45"/>
                  </a:lnTo>
                  <a:lnTo>
                    <a:pt x="0" y="453"/>
                  </a:lnTo>
                  <a:lnTo>
                    <a:pt x="261" y="453"/>
                  </a:lnTo>
                  <a:close/>
                  <a:moveTo>
                    <a:pt x="591" y="453"/>
                  </a:moveTo>
                  <a:lnTo>
                    <a:pt x="591" y="246"/>
                  </a:lnTo>
                  <a:cubicBezTo>
                    <a:pt x="591" y="218"/>
                    <a:pt x="588" y="196"/>
                    <a:pt x="576" y="179"/>
                  </a:cubicBezTo>
                  <a:cubicBezTo>
                    <a:pt x="561" y="158"/>
                    <a:pt x="538" y="145"/>
                    <a:pt x="503" y="145"/>
                  </a:cubicBezTo>
                  <a:cubicBezTo>
                    <a:pt x="459" y="145"/>
                    <a:pt x="416" y="180"/>
                    <a:pt x="404" y="192"/>
                  </a:cubicBezTo>
                  <a:cubicBezTo>
                    <a:pt x="404" y="173"/>
                    <a:pt x="401" y="150"/>
                    <a:pt x="401" y="150"/>
                  </a:cubicBezTo>
                  <a:lnTo>
                    <a:pt x="323" y="150"/>
                  </a:lnTo>
                  <a:cubicBezTo>
                    <a:pt x="323" y="150"/>
                    <a:pt x="327" y="188"/>
                    <a:pt x="327" y="226"/>
                  </a:cubicBezTo>
                  <a:lnTo>
                    <a:pt x="327" y="453"/>
                  </a:lnTo>
                  <a:lnTo>
                    <a:pt x="408" y="453"/>
                  </a:lnTo>
                  <a:lnTo>
                    <a:pt x="408" y="248"/>
                  </a:lnTo>
                  <a:cubicBezTo>
                    <a:pt x="419" y="237"/>
                    <a:pt x="448" y="216"/>
                    <a:pt x="474" y="216"/>
                  </a:cubicBezTo>
                  <a:cubicBezTo>
                    <a:pt x="495" y="216"/>
                    <a:pt x="508" y="220"/>
                    <a:pt x="508" y="254"/>
                  </a:cubicBezTo>
                  <a:lnTo>
                    <a:pt x="508" y="453"/>
                  </a:lnTo>
                  <a:lnTo>
                    <a:pt x="591" y="453"/>
                  </a:lnTo>
                  <a:close/>
                  <a:moveTo>
                    <a:pt x="922" y="295"/>
                  </a:moveTo>
                  <a:cubicBezTo>
                    <a:pt x="922" y="224"/>
                    <a:pt x="895" y="145"/>
                    <a:pt x="792" y="145"/>
                  </a:cubicBezTo>
                  <a:cubicBezTo>
                    <a:pt x="701" y="145"/>
                    <a:pt x="659" y="222"/>
                    <a:pt x="659" y="303"/>
                  </a:cubicBezTo>
                  <a:cubicBezTo>
                    <a:pt x="659" y="359"/>
                    <a:pt x="678" y="461"/>
                    <a:pt x="786" y="461"/>
                  </a:cubicBezTo>
                  <a:cubicBezTo>
                    <a:pt x="869" y="461"/>
                    <a:pt x="916" y="429"/>
                    <a:pt x="916" y="429"/>
                  </a:cubicBezTo>
                  <a:lnTo>
                    <a:pt x="914" y="367"/>
                  </a:lnTo>
                  <a:cubicBezTo>
                    <a:pt x="914" y="367"/>
                    <a:pt x="856" y="397"/>
                    <a:pt x="799" y="397"/>
                  </a:cubicBezTo>
                  <a:cubicBezTo>
                    <a:pt x="763" y="397"/>
                    <a:pt x="746" y="374"/>
                    <a:pt x="746" y="320"/>
                  </a:cubicBezTo>
                  <a:lnTo>
                    <a:pt x="922" y="320"/>
                  </a:lnTo>
                  <a:cubicBezTo>
                    <a:pt x="922" y="320"/>
                    <a:pt x="922" y="301"/>
                    <a:pt x="922" y="295"/>
                  </a:cubicBezTo>
                  <a:moveTo>
                    <a:pt x="841" y="273"/>
                  </a:moveTo>
                  <a:lnTo>
                    <a:pt x="746" y="273"/>
                  </a:lnTo>
                  <a:cubicBezTo>
                    <a:pt x="746" y="248"/>
                    <a:pt x="754" y="203"/>
                    <a:pt x="792" y="203"/>
                  </a:cubicBezTo>
                  <a:cubicBezTo>
                    <a:pt x="835" y="203"/>
                    <a:pt x="841" y="246"/>
                    <a:pt x="841" y="273"/>
                  </a:cubicBezTo>
                  <a:moveTo>
                    <a:pt x="1175" y="152"/>
                  </a:moveTo>
                  <a:cubicBezTo>
                    <a:pt x="1175" y="152"/>
                    <a:pt x="1169" y="147"/>
                    <a:pt x="1139" y="147"/>
                  </a:cubicBezTo>
                  <a:cubicBezTo>
                    <a:pt x="1115" y="147"/>
                    <a:pt x="1092" y="169"/>
                    <a:pt x="1079" y="182"/>
                  </a:cubicBezTo>
                  <a:cubicBezTo>
                    <a:pt x="1077" y="184"/>
                    <a:pt x="1075" y="186"/>
                    <a:pt x="1075" y="186"/>
                  </a:cubicBezTo>
                  <a:cubicBezTo>
                    <a:pt x="1075" y="173"/>
                    <a:pt x="1071" y="150"/>
                    <a:pt x="1071" y="150"/>
                  </a:cubicBezTo>
                  <a:lnTo>
                    <a:pt x="992" y="150"/>
                  </a:lnTo>
                  <a:cubicBezTo>
                    <a:pt x="992" y="150"/>
                    <a:pt x="996" y="188"/>
                    <a:pt x="996" y="226"/>
                  </a:cubicBezTo>
                  <a:lnTo>
                    <a:pt x="996" y="453"/>
                  </a:lnTo>
                  <a:lnTo>
                    <a:pt x="1077" y="453"/>
                  </a:lnTo>
                  <a:lnTo>
                    <a:pt x="1077" y="241"/>
                  </a:lnTo>
                  <a:cubicBezTo>
                    <a:pt x="1098" y="222"/>
                    <a:pt x="1116" y="212"/>
                    <a:pt x="1126" y="212"/>
                  </a:cubicBezTo>
                  <a:cubicBezTo>
                    <a:pt x="1149" y="212"/>
                    <a:pt x="1167" y="216"/>
                    <a:pt x="1167" y="216"/>
                  </a:cubicBezTo>
                  <a:lnTo>
                    <a:pt x="1175" y="152"/>
                  </a:lnTo>
                  <a:close/>
                  <a:moveTo>
                    <a:pt x="1496" y="150"/>
                  </a:moveTo>
                  <a:lnTo>
                    <a:pt x="1419" y="150"/>
                  </a:lnTo>
                  <a:cubicBezTo>
                    <a:pt x="1419" y="150"/>
                    <a:pt x="1415" y="158"/>
                    <a:pt x="1415" y="169"/>
                  </a:cubicBezTo>
                  <a:cubicBezTo>
                    <a:pt x="1405" y="164"/>
                    <a:pt x="1377" y="145"/>
                    <a:pt x="1341" y="145"/>
                  </a:cubicBezTo>
                  <a:cubicBezTo>
                    <a:pt x="1256" y="145"/>
                    <a:pt x="1218" y="211"/>
                    <a:pt x="1218" y="301"/>
                  </a:cubicBezTo>
                  <a:cubicBezTo>
                    <a:pt x="1218" y="359"/>
                    <a:pt x="1237" y="455"/>
                    <a:pt x="1326" y="455"/>
                  </a:cubicBezTo>
                  <a:cubicBezTo>
                    <a:pt x="1371" y="455"/>
                    <a:pt x="1405" y="419"/>
                    <a:pt x="1411" y="412"/>
                  </a:cubicBezTo>
                  <a:cubicBezTo>
                    <a:pt x="1411" y="412"/>
                    <a:pt x="1409" y="431"/>
                    <a:pt x="1409" y="440"/>
                  </a:cubicBezTo>
                  <a:lnTo>
                    <a:pt x="1409" y="459"/>
                  </a:lnTo>
                  <a:cubicBezTo>
                    <a:pt x="1409" y="466"/>
                    <a:pt x="1409" y="476"/>
                    <a:pt x="1407" y="482"/>
                  </a:cubicBezTo>
                  <a:cubicBezTo>
                    <a:pt x="1402" y="500"/>
                    <a:pt x="1385" y="510"/>
                    <a:pt x="1351" y="510"/>
                  </a:cubicBezTo>
                  <a:cubicBezTo>
                    <a:pt x="1288" y="510"/>
                    <a:pt x="1235" y="487"/>
                    <a:pt x="1235" y="487"/>
                  </a:cubicBezTo>
                  <a:lnTo>
                    <a:pt x="1234" y="559"/>
                  </a:lnTo>
                  <a:cubicBezTo>
                    <a:pt x="1234" y="559"/>
                    <a:pt x="1279" y="583"/>
                    <a:pt x="1351" y="583"/>
                  </a:cubicBezTo>
                  <a:cubicBezTo>
                    <a:pt x="1426" y="583"/>
                    <a:pt x="1475" y="553"/>
                    <a:pt x="1489" y="497"/>
                  </a:cubicBezTo>
                  <a:cubicBezTo>
                    <a:pt x="1490" y="485"/>
                    <a:pt x="1492" y="463"/>
                    <a:pt x="1492" y="448"/>
                  </a:cubicBezTo>
                  <a:lnTo>
                    <a:pt x="1492" y="226"/>
                  </a:lnTo>
                  <a:cubicBezTo>
                    <a:pt x="1492" y="190"/>
                    <a:pt x="1496" y="150"/>
                    <a:pt x="1496" y="150"/>
                  </a:cubicBezTo>
                  <a:moveTo>
                    <a:pt x="1409" y="352"/>
                  </a:moveTo>
                  <a:cubicBezTo>
                    <a:pt x="1385" y="380"/>
                    <a:pt x="1362" y="386"/>
                    <a:pt x="1347" y="386"/>
                  </a:cubicBezTo>
                  <a:cubicBezTo>
                    <a:pt x="1309" y="386"/>
                    <a:pt x="1302" y="329"/>
                    <a:pt x="1302" y="301"/>
                  </a:cubicBezTo>
                  <a:cubicBezTo>
                    <a:pt x="1302" y="265"/>
                    <a:pt x="1305" y="211"/>
                    <a:pt x="1353" y="211"/>
                  </a:cubicBezTo>
                  <a:cubicBezTo>
                    <a:pt x="1370" y="211"/>
                    <a:pt x="1387" y="216"/>
                    <a:pt x="1409" y="227"/>
                  </a:cubicBezTo>
                  <a:lnTo>
                    <a:pt x="1409" y="352"/>
                  </a:lnTo>
                  <a:close/>
                  <a:moveTo>
                    <a:pt x="1660" y="49"/>
                  </a:moveTo>
                  <a:cubicBezTo>
                    <a:pt x="1660" y="24"/>
                    <a:pt x="1642" y="0"/>
                    <a:pt x="1611" y="0"/>
                  </a:cubicBezTo>
                  <a:cubicBezTo>
                    <a:pt x="1579" y="0"/>
                    <a:pt x="1562" y="22"/>
                    <a:pt x="1562" y="49"/>
                  </a:cubicBezTo>
                  <a:cubicBezTo>
                    <a:pt x="1562" y="71"/>
                    <a:pt x="1579" y="96"/>
                    <a:pt x="1611" y="96"/>
                  </a:cubicBezTo>
                  <a:cubicBezTo>
                    <a:pt x="1642" y="96"/>
                    <a:pt x="1660" y="71"/>
                    <a:pt x="1660" y="49"/>
                  </a:cubicBezTo>
                  <a:moveTo>
                    <a:pt x="1651" y="453"/>
                  </a:moveTo>
                  <a:lnTo>
                    <a:pt x="1651" y="216"/>
                  </a:lnTo>
                  <a:cubicBezTo>
                    <a:pt x="1651" y="190"/>
                    <a:pt x="1645" y="150"/>
                    <a:pt x="1645" y="150"/>
                  </a:cubicBezTo>
                  <a:lnTo>
                    <a:pt x="1570" y="150"/>
                  </a:lnTo>
                  <a:lnTo>
                    <a:pt x="1570" y="453"/>
                  </a:lnTo>
                  <a:lnTo>
                    <a:pt x="1651" y="453"/>
                  </a:lnTo>
                  <a:close/>
                  <a:moveTo>
                    <a:pt x="1982" y="295"/>
                  </a:moveTo>
                  <a:cubicBezTo>
                    <a:pt x="1982" y="224"/>
                    <a:pt x="1955" y="145"/>
                    <a:pt x="1853" y="145"/>
                  </a:cubicBezTo>
                  <a:cubicBezTo>
                    <a:pt x="1762" y="145"/>
                    <a:pt x="1721" y="222"/>
                    <a:pt x="1721" y="303"/>
                  </a:cubicBezTo>
                  <a:cubicBezTo>
                    <a:pt x="1721" y="359"/>
                    <a:pt x="1738" y="461"/>
                    <a:pt x="1847" y="461"/>
                  </a:cubicBezTo>
                  <a:cubicBezTo>
                    <a:pt x="1929" y="461"/>
                    <a:pt x="1978" y="429"/>
                    <a:pt x="1978" y="429"/>
                  </a:cubicBezTo>
                  <a:lnTo>
                    <a:pt x="1976" y="367"/>
                  </a:lnTo>
                  <a:cubicBezTo>
                    <a:pt x="1976" y="367"/>
                    <a:pt x="1917" y="397"/>
                    <a:pt x="1861" y="397"/>
                  </a:cubicBezTo>
                  <a:cubicBezTo>
                    <a:pt x="1825" y="397"/>
                    <a:pt x="1806" y="374"/>
                    <a:pt x="1806" y="320"/>
                  </a:cubicBezTo>
                  <a:lnTo>
                    <a:pt x="1982" y="320"/>
                  </a:lnTo>
                  <a:cubicBezTo>
                    <a:pt x="1982" y="320"/>
                    <a:pt x="1982" y="301"/>
                    <a:pt x="1982" y="295"/>
                  </a:cubicBezTo>
                  <a:moveTo>
                    <a:pt x="1900" y="273"/>
                  </a:moveTo>
                  <a:lnTo>
                    <a:pt x="1808" y="273"/>
                  </a:lnTo>
                  <a:cubicBezTo>
                    <a:pt x="1808" y="248"/>
                    <a:pt x="1813" y="203"/>
                    <a:pt x="1853" y="203"/>
                  </a:cubicBezTo>
                  <a:cubicBezTo>
                    <a:pt x="1895" y="203"/>
                    <a:pt x="1900" y="246"/>
                    <a:pt x="1900" y="273"/>
                  </a:cubicBezTo>
                  <a:moveTo>
                    <a:pt x="2146" y="414"/>
                  </a:moveTo>
                  <a:cubicBezTo>
                    <a:pt x="2146" y="393"/>
                    <a:pt x="2129" y="369"/>
                    <a:pt x="2097" y="369"/>
                  </a:cubicBezTo>
                  <a:cubicBezTo>
                    <a:pt x="2065" y="369"/>
                    <a:pt x="2046" y="391"/>
                    <a:pt x="2046" y="414"/>
                  </a:cubicBezTo>
                  <a:cubicBezTo>
                    <a:pt x="2046" y="438"/>
                    <a:pt x="2065" y="461"/>
                    <a:pt x="2097" y="461"/>
                  </a:cubicBezTo>
                  <a:cubicBezTo>
                    <a:pt x="2129" y="461"/>
                    <a:pt x="2146" y="436"/>
                    <a:pt x="2146" y="414"/>
                  </a:cubicBezTo>
                  <a:moveTo>
                    <a:pt x="2799" y="51"/>
                  </a:moveTo>
                  <a:lnTo>
                    <a:pt x="2714" y="45"/>
                  </a:lnTo>
                  <a:lnTo>
                    <a:pt x="2665" y="243"/>
                  </a:lnTo>
                  <a:cubicBezTo>
                    <a:pt x="2658" y="273"/>
                    <a:pt x="2648" y="331"/>
                    <a:pt x="2646" y="342"/>
                  </a:cubicBezTo>
                  <a:cubicBezTo>
                    <a:pt x="2645" y="331"/>
                    <a:pt x="2633" y="273"/>
                    <a:pt x="2628" y="243"/>
                  </a:cubicBezTo>
                  <a:lnTo>
                    <a:pt x="2582" y="45"/>
                  </a:lnTo>
                  <a:lnTo>
                    <a:pt x="2493" y="45"/>
                  </a:lnTo>
                  <a:lnTo>
                    <a:pt x="2448" y="243"/>
                  </a:lnTo>
                  <a:cubicBezTo>
                    <a:pt x="2441" y="273"/>
                    <a:pt x="2433" y="329"/>
                    <a:pt x="2431" y="340"/>
                  </a:cubicBezTo>
                  <a:cubicBezTo>
                    <a:pt x="2427" y="327"/>
                    <a:pt x="2418" y="273"/>
                    <a:pt x="2412" y="243"/>
                  </a:cubicBezTo>
                  <a:lnTo>
                    <a:pt x="2365" y="41"/>
                  </a:lnTo>
                  <a:lnTo>
                    <a:pt x="2276" y="45"/>
                  </a:lnTo>
                  <a:lnTo>
                    <a:pt x="2384" y="453"/>
                  </a:lnTo>
                  <a:lnTo>
                    <a:pt x="2473" y="453"/>
                  </a:lnTo>
                  <a:lnTo>
                    <a:pt x="2516" y="265"/>
                  </a:lnTo>
                  <a:cubicBezTo>
                    <a:pt x="2522" y="237"/>
                    <a:pt x="2537" y="160"/>
                    <a:pt x="2537" y="160"/>
                  </a:cubicBezTo>
                  <a:cubicBezTo>
                    <a:pt x="2537" y="160"/>
                    <a:pt x="2550" y="235"/>
                    <a:pt x="2558" y="265"/>
                  </a:cubicBezTo>
                  <a:lnTo>
                    <a:pt x="2597" y="453"/>
                  </a:lnTo>
                  <a:lnTo>
                    <a:pt x="2690" y="453"/>
                  </a:lnTo>
                  <a:lnTo>
                    <a:pt x="2799" y="51"/>
                  </a:lnTo>
                  <a:close/>
                  <a:moveTo>
                    <a:pt x="3081" y="453"/>
                  </a:moveTo>
                  <a:cubicBezTo>
                    <a:pt x="3081" y="453"/>
                    <a:pt x="3077" y="425"/>
                    <a:pt x="3077" y="391"/>
                  </a:cubicBezTo>
                  <a:lnTo>
                    <a:pt x="3077" y="246"/>
                  </a:lnTo>
                  <a:cubicBezTo>
                    <a:pt x="3077" y="216"/>
                    <a:pt x="3073" y="192"/>
                    <a:pt x="3058" y="173"/>
                  </a:cubicBezTo>
                  <a:cubicBezTo>
                    <a:pt x="3043" y="156"/>
                    <a:pt x="3017" y="145"/>
                    <a:pt x="2979" y="145"/>
                  </a:cubicBezTo>
                  <a:cubicBezTo>
                    <a:pt x="2915" y="145"/>
                    <a:pt x="2852" y="171"/>
                    <a:pt x="2852" y="171"/>
                  </a:cubicBezTo>
                  <a:lnTo>
                    <a:pt x="2858" y="235"/>
                  </a:lnTo>
                  <a:cubicBezTo>
                    <a:pt x="2879" y="224"/>
                    <a:pt x="2920" y="207"/>
                    <a:pt x="2962" y="207"/>
                  </a:cubicBezTo>
                  <a:cubicBezTo>
                    <a:pt x="2986" y="207"/>
                    <a:pt x="2994" y="222"/>
                    <a:pt x="2994" y="244"/>
                  </a:cubicBezTo>
                  <a:lnTo>
                    <a:pt x="2994" y="275"/>
                  </a:lnTo>
                  <a:cubicBezTo>
                    <a:pt x="2956" y="275"/>
                    <a:pt x="2896" y="280"/>
                    <a:pt x="2862" y="307"/>
                  </a:cubicBezTo>
                  <a:cubicBezTo>
                    <a:pt x="2843" y="322"/>
                    <a:pt x="2832" y="340"/>
                    <a:pt x="2832" y="367"/>
                  </a:cubicBezTo>
                  <a:cubicBezTo>
                    <a:pt x="2832" y="406"/>
                    <a:pt x="2852" y="461"/>
                    <a:pt x="2918" y="461"/>
                  </a:cubicBezTo>
                  <a:cubicBezTo>
                    <a:pt x="2962" y="461"/>
                    <a:pt x="3000" y="425"/>
                    <a:pt x="3000" y="425"/>
                  </a:cubicBezTo>
                  <a:cubicBezTo>
                    <a:pt x="3000" y="436"/>
                    <a:pt x="3003" y="453"/>
                    <a:pt x="3003" y="453"/>
                  </a:cubicBezTo>
                  <a:lnTo>
                    <a:pt x="3081" y="453"/>
                  </a:lnTo>
                  <a:close/>
                  <a:moveTo>
                    <a:pt x="2994" y="376"/>
                  </a:moveTo>
                  <a:cubicBezTo>
                    <a:pt x="2986" y="384"/>
                    <a:pt x="2964" y="399"/>
                    <a:pt x="2941" y="399"/>
                  </a:cubicBezTo>
                  <a:cubicBezTo>
                    <a:pt x="2920" y="399"/>
                    <a:pt x="2913" y="378"/>
                    <a:pt x="2913" y="363"/>
                  </a:cubicBezTo>
                  <a:cubicBezTo>
                    <a:pt x="2913" y="354"/>
                    <a:pt x="2917" y="346"/>
                    <a:pt x="2924" y="339"/>
                  </a:cubicBezTo>
                  <a:cubicBezTo>
                    <a:pt x="2943" y="322"/>
                    <a:pt x="2983" y="320"/>
                    <a:pt x="2994" y="320"/>
                  </a:cubicBezTo>
                  <a:lnTo>
                    <a:pt x="2994" y="376"/>
                  </a:lnTo>
                  <a:close/>
                  <a:moveTo>
                    <a:pt x="3368" y="363"/>
                  </a:moveTo>
                  <a:cubicBezTo>
                    <a:pt x="3368" y="291"/>
                    <a:pt x="3300" y="278"/>
                    <a:pt x="3249" y="256"/>
                  </a:cubicBezTo>
                  <a:cubicBezTo>
                    <a:pt x="3238" y="250"/>
                    <a:pt x="3226" y="244"/>
                    <a:pt x="3226" y="233"/>
                  </a:cubicBezTo>
                  <a:cubicBezTo>
                    <a:pt x="3226" y="222"/>
                    <a:pt x="3234" y="209"/>
                    <a:pt x="3257" y="209"/>
                  </a:cubicBezTo>
                  <a:cubicBezTo>
                    <a:pt x="3296" y="209"/>
                    <a:pt x="3347" y="229"/>
                    <a:pt x="3347" y="229"/>
                  </a:cubicBezTo>
                  <a:lnTo>
                    <a:pt x="3351" y="162"/>
                  </a:lnTo>
                  <a:cubicBezTo>
                    <a:pt x="3351" y="162"/>
                    <a:pt x="3309" y="145"/>
                    <a:pt x="3260" y="145"/>
                  </a:cubicBezTo>
                  <a:cubicBezTo>
                    <a:pt x="3204" y="145"/>
                    <a:pt x="3149" y="177"/>
                    <a:pt x="3149" y="241"/>
                  </a:cubicBezTo>
                  <a:cubicBezTo>
                    <a:pt x="3149" y="307"/>
                    <a:pt x="3217" y="320"/>
                    <a:pt x="3264" y="340"/>
                  </a:cubicBezTo>
                  <a:cubicBezTo>
                    <a:pt x="3277" y="348"/>
                    <a:pt x="3289" y="354"/>
                    <a:pt x="3289" y="367"/>
                  </a:cubicBezTo>
                  <a:cubicBezTo>
                    <a:pt x="3289" y="384"/>
                    <a:pt x="3275" y="395"/>
                    <a:pt x="3257" y="395"/>
                  </a:cubicBezTo>
                  <a:cubicBezTo>
                    <a:pt x="3211" y="395"/>
                    <a:pt x="3149" y="365"/>
                    <a:pt x="3149" y="365"/>
                  </a:cubicBezTo>
                  <a:lnTo>
                    <a:pt x="3145" y="438"/>
                  </a:lnTo>
                  <a:cubicBezTo>
                    <a:pt x="3145" y="438"/>
                    <a:pt x="3198" y="461"/>
                    <a:pt x="3255" y="461"/>
                  </a:cubicBezTo>
                  <a:cubicBezTo>
                    <a:pt x="3313" y="461"/>
                    <a:pt x="3368" y="431"/>
                    <a:pt x="3368" y="363"/>
                  </a:cubicBezTo>
                  <a:moveTo>
                    <a:pt x="3644" y="363"/>
                  </a:moveTo>
                  <a:cubicBezTo>
                    <a:pt x="3644" y="291"/>
                    <a:pt x="3576" y="278"/>
                    <a:pt x="3525" y="256"/>
                  </a:cubicBezTo>
                  <a:cubicBezTo>
                    <a:pt x="3513" y="250"/>
                    <a:pt x="3502" y="244"/>
                    <a:pt x="3502" y="233"/>
                  </a:cubicBezTo>
                  <a:cubicBezTo>
                    <a:pt x="3502" y="222"/>
                    <a:pt x="3510" y="209"/>
                    <a:pt x="3532" y="209"/>
                  </a:cubicBezTo>
                  <a:cubicBezTo>
                    <a:pt x="3572" y="209"/>
                    <a:pt x="3621" y="229"/>
                    <a:pt x="3621" y="229"/>
                  </a:cubicBezTo>
                  <a:lnTo>
                    <a:pt x="3627" y="162"/>
                  </a:lnTo>
                  <a:cubicBezTo>
                    <a:pt x="3627" y="162"/>
                    <a:pt x="3585" y="145"/>
                    <a:pt x="3536" y="145"/>
                  </a:cubicBezTo>
                  <a:cubicBezTo>
                    <a:pt x="3478" y="145"/>
                    <a:pt x="3423" y="177"/>
                    <a:pt x="3423" y="241"/>
                  </a:cubicBezTo>
                  <a:cubicBezTo>
                    <a:pt x="3423" y="307"/>
                    <a:pt x="3493" y="320"/>
                    <a:pt x="3538" y="340"/>
                  </a:cubicBezTo>
                  <a:cubicBezTo>
                    <a:pt x="3553" y="348"/>
                    <a:pt x="3564" y="354"/>
                    <a:pt x="3564" y="367"/>
                  </a:cubicBezTo>
                  <a:cubicBezTo>
                    <a:pt x="3564" y="384"/>
                    <a:pt x="3551" y="395"/>
                    <a:pt x="3530" y="395"/>
                  </a:cubicBezTo>
                  <a:cubicBezTo>
                    <a:pt x="3485" y="395"/>
                    <a:pt x="3425" y="365"/>
                    <a:pt x="3425" y="365"/>
                  </a:cubicBezTo>
                  <a:lnTo>
                    <a:pt x="3421" y="438"/>
                  </a:lnTo>
                  <a:cubicBezTo>
                    <a:pt x="3421" y="438"/>
                    <a:pt x="3474" y="461"/>
                    <a:pt x="3529" y="461"/>
                  </a:cubicBezTo>
                  <a:cubicBezTo>
                    <a:pt x="3589" y="461"/>
                    <a:pt x="3644" y="431"/>
                    <a:pt x="3644" y="363"/>
                  </a:cubicBezTo>
                  <a:moveTo>
                    <a:pt x="3957" y="295"/>
                  </a:moveTo>
                  <a:cubicBezTo>
                    <a:pt x="3957" y="224"/>
                    <a:pt x="3931" y="145"/>
                    <a:pt x="3827" y="145"/>
                  </a:cubicBezTo>
                  <a:cubicBezTo>
                    <a:pt x="3736" y="145"/>
                    <a:pt x="3695" y="222"/>
                    <a:pt x="3695" y="303"/>
                  </a:cubicBezTo>
                  <a:cubicBezTo>
                    <a:pt x="3695" y="359"/>
                    <a:pt x="3714" y="461"/>
                    <a:pt x="3821" y="461"/>
                  </a:cubicBezTo>
                  <a:cubicBezTo>
                    <a:pt x="3904" y="461"/>
                    <a:pt x="3952" y="429"/>
                    <a:pt x="3952" y="429"/>
                  </a:cubicBezTo>
                  <a:lnTo>
                    <a:pt x="3950" y="367"/>
                  </a:lnTo>
                  <a:cubicBezTo>
                    <a:pt x="3950" y="367"/>
                    <a:pt x="3891" y="397"/>
                    <a:pt x="3835" y="397"/>
                  </a:cubicBezTo>
                  <a:cubicBezTo>
                    <a:pt x="3799" y="397"/>
                    <a:pt x="3782" y="374"/>
                    <a:pt x="3782" y="320"/>
                  </a:cubicBezTo>
                  <a:lnTo>
                    <a:pt x="3957" y="320"/>
                  </a:lnTo>
                  <a:cubicBezTo>
                    <a:pt x="3957" y="320"/>
                    <a:pt x="3957" y="301"/>
                    <a:pt x="3957" y="295"/>
                  </a:cubicBezTo>
                  <a:moveTo>
                    <a:pt x="3876" y="273"/>
                  </a:moveTo>
                  <a:lnTo>
                    <a:pt x="3782" y="273"/>
                  </a:lnTo>
                  <a:cubicBezTo>
                    <a:pt x="3782" y="248"/>
                    <a:pt x="3789" y="203"/>
                    <a:pt x="3827" y="203"/>
                  </a:cubicBezTo>
                  <a:cubicBezTo>
                    <a:pt x="3870" y="203"/>
                    <a:pt x="3876" y="246"/>
                    <a:pt x="3876" y="273"/>
                  </a:cubicBezTo>
                  <a:moveTo>
                    <a:pt x="4210" y="152"/>
                  </a:moveTo>
                  <a:cubicBezTo>
                    <a:pt x="4210" y="152"/>
                    <a:pt x="4205" y="147"/>
                    <a:pt x="4175" y="147"/>
                  </a:cubicBezTo>
                  <a:cubicBezTo>
                    <a:pt x="4150" y="147"/>
                    <a:pt x="4127" y="169"/>
                    <a:pt x="4114" y="182"/>
                  </a:cubicBezTo>
                  <a:cubicBezTo>
                    <a:pt x="4112" y="184"/>
                    <a:pt x="4110" y="186"/>
                    <a:pt x="4110" y="186"/>
                  </a:cubicBezTo>
                  <a:cubicBezTo>
                    <a:pt x="4110" y="173"/>
                    <a:pt x="4107" y="150"/>
                    <a:pt x="4107" y="150"/>
                  </a:cubicBezTo>
                  <a:lnTo>
                    <a:pt x="4027" y="150"/>
                  </a:lnTo>
                  <a:cubicBezTo>
                    <a:pt x="4027" y="150"/>
                    <a:pt x="4031" y="188"/>
                    <a:pt x="4031" y="226"/>
                  </a:cubicBezTo>
                  <a:lnTo>
                    <a:pt x="4031" y="453"/>
                  </a:lnTo>
                  <a:lnTo>
                    <a:pt x="4112" y="453"/>
                  </a:lnTo>
                  <a:lnTo>
                    <a:pt x="4112" y="241"/>
                  </a:lnTo>
                  <a:cubicBezTo>
                    <a:pt x="4133" y="222"/>
                    <a:pt x="4152" y="212"/>
                    <a:pt x="4161" y="212"/>
                  </a:cubicBezTo>
                  <a:cubicBezTo>
                    <a:pt x="4184" y="212"/>
                    <a:pt x="4203" y="216"/>
                    <a:pt x="4203" y="216"/>
                  </a:cubicBezTo>
                  <a:lnTo>
                    <a:pt x="4210" y="152"/>
                  </a:lnTo>
                  <a:close/>
                  <a:moveTo>
                    <a:pt x="4288" y="414"/>
                  </a:moveTo>
                  <a:cubicBezTo>
                    <a:pt x="4288" y="393"/>
                    <a:pt x="4273" y="369"/>
                    <a:pt x="4241" y="369"/>
                  </a:cubicBezTo>
                  <a:cubicBezTo>
                    <a:pt x="4207" y="369"/>
                    <a:pt x="4190" y="391"/>
                    <a:pt x="4190" y="414"/>
                  </a:cubicBezTo>
                  <a:cubicBezTo>
                    <a:pt x="4190" y="438"/>
                    <a:pt x="4207" y="461"/>
                    <a:pt x="4241" y="461"/>
                  </a:cubicBezTo>
                  <a:cubicBezTo>
                    <a:pt x="4273" y="461"/>
                    <a:pt x="4288" y="436"/>
                    <a:pt x="4288" y="414"/>
                  </a:cubicBezTo>
                  <a:moveTo>
                    <a:pt x="4749" y="453"/>
                  </a:moveTo>
                  <a:lnTo>
                    <a:pt x="4749" y="378"/>
                  </a:lnTo>
                  <a:lnTo>
                    <a:pt x="4575" y="378"/>
                  </a:lnTo>
                  <a:lnTo>
                    <a:pt x="4575" y="45"/>
                  </a:lnTo>
                  <a:lnTo>
                    <a:pt x="4492" y="45"/>
                  </a:lnTo>
                  <a:lnTo>
                    <a:pt x="4492" y="453"/>
                  </a:lnTo>
                  <a:lnTo>
                    <a:pt x="4749" y="453"/>
                  </a:lnTo>
                  <a:close/>
                  <a:moveTo>
                    <a:pt x="5057" y="295"/>
                  </a:moveTo>
                  <a:cubicBezTo>
                    <a:pt x="5057" y="224"/>
                    <a:pt x="5028" y="145"/>
                    <a:pt x="4926" y="145"/>
                  </a:cubicBezTo>
                  <a:cubicBezTo>
                    <a:pt x="4836" y="145"/>
                    <a:pt x="4794" y="222"/>
                    <a:pt x="4794" y="303"/>
                  </a:cubicBezTo>
                  <a:cubicBezTo>
                    <a:pt x="4794" y="359"/>
                    <a:pt x="4811" y="461"/>
                    <a:pt x="4921" y="461"/>
                  </a:cubicBezTo>
                  <a:cubicBezTo>
                    <a:pt x="5002" y="461"/>
                    <a:pt x="5051" y="429"/>
                    <a:pt x="5051" y="429"/>
                  </a:cubicBezTo>
                  <a:lnTo>
                    <a:pt x="5049" y="367"/>
                  </a:lnTo>
                  <a:cubicBezTo>
                    <a:pt x="5049" y="367"/>
                    <a:pt x="4991" y="397"/>
                    <a:pt x="4934" y="397"/>
                  </a:cubicBezTo>
                  <a:cubicBezTo>
                    <a:pt x="4898" y="397"/>
                    <a:pt x="4879" y="374"/>
                    <a:pt x="4879" y="320"/>
                  </a:cubicBezTo>
                  <a:lnTo>
                    <a:pt x="5055" y="320"/>
                  </a:lnTo>
                  <a:cubicBezTo>
                    <a:pt x="5055" y="320"/>
                    <a:pt x="5057" y="301"/>
                    <a:pt x="5057" y="295"/>
                  </a:cubicBezTo>
                  <a:moveTo>
                    <a:pt x="4975" y="273"/>
                  </a:moveTo>
                  <a:lnTo>
                    <a:pt x="4881" y="273"/>
                  </a:lnTo>
                  <a:cubicBezTo>
                    <a:pt x="4881" y="248"/>
                    <a:pt x="4889" y="203"/>
                    <a:pt x="4926" y="203"/>
                  </a:cubicBezTo>
                  <a:cubicBezTo>
                    <a:pt x="4968" y="203"/>
                    <a:pt x="4975" y="246"/>
                    <a:pt x="4975" y="273"/>
                  </a:cubicBezTo>
                  <a:moveTo>
                    <a:pt x="5406" y="301"/>
                  </a:moveTo>
                  <a:cubicBezTo>
                    <a:pt x="5406" y="239"/>
                    <a:pt x="5391" y="145"/>
                    <a:pt x="5293" y="145"/>
                  </a:cubicBezTo>
                  <a:cubicBezTo>
                    <a:pt x="5257" y="145"/>
                    <a:pt x="5219" y="171"/>
                    <a:pt x="5212" y="177"/>
                  </a:cubicBezTo>
                  <a:cubicBezTo>
                    <a:pt x="5212" y="177"/>
                    <a:pt x="5213" y="156"/>
                    <a:pt x="5213" y="145"/>
                  </a:cubicBezTo>
                  <a:lnTo>
                    <a:pt x="5213" y="9"/>
                  </a:lnTo>
                  <a:lnTo>
                    <a:pt x="5130" y="19"/>
                  </a:lnTo>
                  <a:lnTo>
                    <a:pt x="5130" y="389"/>
                  </a:lnTo>
                  <a:cubicBezTo>
                    <a:pt x="5130" y="419"/>
                    <a:pt x="5127" y="453"/>
                    <a:pt x="5127" y="453"/>
                  </a:cubicBezTo>
                  <a:lnTo>
                    <a:pt x="5206" y="453"/>
                  </a:lnTo>
                  <a:cubicBezTo>
                    <a:pt x="5208" y="446"/>
                    <a:pt x="5208" y="434"/>
                    <a:pt x="5208" y="431"/>
                  </a:cubicBezTo>
                  <a:cubicBezTo>
                    <a:pt x="5213" y="434"/>
                    <a:pt x="5249" y="461"/>
                    <a:pt x="5291" y="461"/>
                  </a:cubicBezTo>
                  <a:cubicBezTo>
                    <a:pt x="5365" y="461"/>
                    <a:pt x="5406" y="391"/>
                    <a:pt x="5406" y="301"/>
                  </a:cubicBezTo>
                  <a:moveTo>
                    <a:pt x="5323" y="301"/>
                  </a:moveTo>
                  <a:cubicBezTo>
                    <a:pt x="5323" y="371"/>
                    <a:pt x="5298" y="393"/>
                    <a:pt x="5274" y="393"/>
                  </a:cubicBezTo>
                  <a:cubicBezTo>
                    <a:pt x="5259" y="393"/>
                    <a:pt x="5236" y="389"/>
                    <a:pt x="5213" y="376"/>
                  </a:cubicBezTo>
                  <a:lnTo>
                    <a:pt x="5213" y="233"/>
                  </a:lnTo>
                  <a:cubicBezTo>
                    <a:pt x="5238" y="216"/>
                    <a:pt x="5259" y="211"/>
                    <a:pt x="5276" y="211"/>
                  </a:cubicBezTo>
                  <a:cubicBezTo>
                    <a:pt x="5317" y="211"/>
                    <a:pt x="5323" y="267"/>
                    <a:pt x="5323" y="301"/>
                  </a:cubicBezTo>
                  <a:moveTo>
                    <a:pt x="5727" y="295"/>
                  </a:moveTo>
                  <a:cubicBezTo>
                    <a:pt x="5727" y="224"/>
                    <a:pt x="5701" y="145"/>
                    <a:pt x="5599" y="145"/>
                  </a:cubicBezTo>
                  <a:cubicBezTo>
                    <a:pt x="5508" y="145"/>
                    <a:pt x="5467" y="222"/>
                    <a:pt x="5467" y="303"/>
                  </a:cubicBezTo>
                  <a:cubicBezTo>
                    <a:pt x="5467" y="359"/>
                    <a:pt x="5484" y="461"/>
                    <a:pt x="5593" y="461"/>
                  </a:cubicBezTo>
                  <a:cubicBezTo>
                    <a:pt x="5674" y="461"/>
                    <a:pt x="5723" y="429"/>
                    <a:pt x="5723" y="429"/>
                  </a:cubicBezTo>
                  <a:lnTo>
                    <a:pt x="5720" y="367"/>
                  </a:lnTo>
                  <a:cubicBezTo>
                    <a:pt x="5720" y="367"/>
                    <a:pt x="5661" y="397"/>
                    <a:pt x="5606" y="397"/>
                  </a:cubicBezTo>
                  <a:cubicBezTo>
                    <a:pt x="5570" y="397"/>
                    <a:pt x="5552" y="374"/>
                    <a:pt x="5552" y="320"/>
                  </a:cubicBezTo>
                  <a:lnTo>
                    <a:pt x="5727" y="320"/>
                  </a:lnTo>
                  <a:cubicBezTo>
                    <a:pt x="5727" y="320"/>
                    <a:pt x="5727" y="301"/>
                    <a:pt x="5727" y="295"/>
                  </a:cubicBezTo>
                  <a:moveTo>
                    <a:pt x="5646" y="273"/>
                  </a:moveTo>
                  <a:lnTo>
                    <a:pt x="5552" y="273"/>
                  </a:lnTo>
                  <a:cubicBezTo>
                    <a:pt x="5552" y="248"/>
                    <a:pt x="5559" y="203"/>
                    <a:pt x="5599" y="203"/>
                  </a:cubicBezTo>
                  <a:cubicBezTo>
                    <a:pt x="5640" y="203"/>
                    <a:pt x="5646" y="246"/>
                    <a:pt x="5646" y="273"/>
                  </a:cubicBezTo>
                  <a:moveTo>
                    <a:pt x="6067" y="453"/>
                  </a:moveTo>
                  <a:lnTo>
                    <a:pt x="6067" y="246"/>
                  </a:lnTo>
                  <a:cubicBezTo>
                    <a:pt x="6067" y="218"/>
                    <a:pt x="6062" y="196"/>
                    <a:pt x="6050" y="179"/>
                  </a:cubicBezTo>
                  <a:cubicBezTo>
                    <a:pt x="6037" y="158"/>
                    <a:pt x="6012" y="145"/>
                    <a:pt x="5977" y="145"/>
                  </a:cubicBezTo>
                  <a:cubicBezTo>
                    <a:pt x="5935" y="145"/>
                    <a:pt x="5890" y="180"/>
                    <a:pt x="5880" y="192"/>
                  </a:cubicBezTo>
                  <a:cubicBezTo>
                    <a:pt x="5880" y="173"/>
                    <a:pt x="5876" y="150"/>
                    <a:pt x="5876" y="150"/>
                  </a:cubicBezTo>
                  <a:lnTo>
                    <a:pt x="5797" y="150"/>
                  </a:lnTo>
                  <a:cubicBezTo>
                    <a:pt x="5797" y="150"/>
                    <a:pt x="5801" y="188"/>
                    <a:pt x="5801" y="226"/>
                  </a:cubicBezTo>
                  <a:lnTo>
                    <a:pt x="5801" y="453"/>
                  </a:lnTo>
                  <a:lnTo>
                    <a:pt x="5884" y="453"/>
                  </a:lnTo>
                  <a:lnTo>
                    <a:pt x="5884" y="248"/>
                  </a:lnTo>
                  <a:cubicBezTo>
                    <a:pt x="5895" y="237"/>
                    <a:pt x="5922" y="216"/>
                    <a:pt x="5948" y="216"/>
                  </a:cubicBezTo>
                  <a:cubicBezTo>
                    <a:pt x="5969" y="216"/>
                    <a:pt x="5984" y="220"/>
                    <a:pt x="5984" y="254"/>
                  </a:cubicBezTo>
                  <a:lnTo>
                    <a:pt x="5984" y="453"/>
                  </a:lnTo>
                  <a:lnTo>
                    <a:pt x="6067" y="453"/>
                  </a:lnTo>
                  <a:close/>
                  <a:moveTo>
                    <a:pt x="6233" y="414"/>
                  </a:moveTo>
                  <a:cubicBezTo>
                    <a:pt x="6233" y="393"/>
                    <a:pt x="6218" y="369"/>
                    <a:pt x="6184" y="369"/>
                  </a:cubicBezTo>
                  <a:cubicBezTo>
                    <a:pt x="6152" y="369"/>
                    <a:pt x="6135" y="391"/>
                    <a:pt x="6135" y="414"/>
                  </a:cubicBezTo>
                  <a:cubicBezTo>
                    <a:pt x="6135" y="438"/>
                    <a:pt x="6152" y="461"/>
                    <a:pt x="6184" y="461"/>
                  </a:cubicBezTo>
                  <a:cubicBezTo>
                    <a:pt x="6218" y="461"/>
                    <a:pt x="6233" y="436"/>
                    <a:pt x="6233" y="414"/>
                  </a:cubicBezTo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>
                <a:solidFill>
                  <a:schemeClr val="tx1"/>
                </a:solidFill>
              </a:endParaRPr>
            </a:p>
          </p:txBody>
        </p:sp>
      </p:grpSp>
      <p:sp>
        <p:nvSpPr>
          <p:cNvPr id="12" name="Datumsplatzhalt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4"/>
          </p:nvPr>
        </p:nvSpPr>
        <p:spPr>
          <a:xfrm>
            <a:off x="0" y="1341437"/>
            <a:ext cx="9144000" cy="5516561"/>
          </a:xfrm>
        </p:spPr>
        <p:txBody>
          <a:bodyPr lIns="252000" tIns="180000"/>
          <a:lstStyle>
            <a:lvl1pPr>
              <a:buNone/>
              <a:defRPr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de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>
          <a:xfrm>
            <a:off x="2699792" y="6924389"/>
            <a:ext cx="3744416" cy="126000"/>
          </a:xfrm>
        </p:spPr>
        <p:txBody>
          <a:bodyPr/>
          <a:lstStyle/>
          <a:p>
            <a:r>
              <a:rPr lang="de-DE" noProof="0" smtClean="0"/>
              <a:t>Rechtsanwältin Geertje Stolzenburg </a:t>
            </a:r>
            <a:endParaRPr lang="de-DE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  <p:custDataLst>
              <p:tags r:id="rId2"/>
            </p:custDataLst>
          </p:nvPr>
        </p:nvSpPr>
        <p:spPr>
          <a:xfrm>
            <a:off x="6587380" y="6930940"/>
            <a:ext cx="1296988" cy="108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7953945" y="6921400"/>
            <a:ext cx="1298575" cy="108000"/>
          </a:xfrm>
        </p:spPr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6" name="Rectangle 2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noProof="0"/>
          </a:p>
        </p:txBody>
      </p:sp>
      <p:sp>
        <p:nvSpPr>
          <p:cNvPr id="36" name="Footer Placeholder 2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2699792" y="6924389"/>
            <a:ext cx="3744416" cy="1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Autor der Präsentation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1" name="Freeform 2"/>
          <p:cNvSpPr>
            <a:spLocks noEditPoints="1"/>
          </p:cNvSpPr>
          <p:nvPr>
            <p:custDataLst>
              <p:tags r:id="rId6"/>
            </p:custDataLst>
          </p:nvPr>
        </p:nvSpPr>
        <p:spPr bwMode="gray">
          <a:xfrm>
            <a:off x="1655342" y="1484784"/>
            <a:ext cx="1267006" cy="1877389"/>
          </a:xfrm>
          <a:custGeom>
            <a:avLst/>
            <a:gdLst/>
            <a:ahLst/>
            <a:cxnLst>
              <a:cxn ang="0">
                <a:pos x="1709" y="3329"/>
              </a:cxn>
              <a:cxn ang="0">
                <a:pos x="1399" y="3397"/>
              </a:cxn>
              <a:cxn ang="0">
                <a:pos x="1210" y="3370"/>
              </a:cxn>
              <a:cxn ang="0">
                <a:pos x="575" y="2573"/>
              </a:cxn>
              <a:cxn ang="0">
                <a:pos x="1395" y="1753"/>
              </a:cxn>
              <a:cxn ang="0">
                <a:pos x="2216" y="2573"/>
              </a:cxn>
              <a:cxn ang="0">
                <a:pos x="1709" y="3329"/>
              </a:cxn>
              <a:cxn ang="0">
                <a:pos x="1399" y="1202"/>
              </a:cxn>
              <a:cxn ang="0">
                <a:pos x="597" y="1478"/>
              </a:cxn>
              <a:cxn ang="0">
                <a:pos x="597" y="0"/>
              </a:cxn>
              <a:cxn ang="0">
                <a:pos x="0" y="0"/>
              </a:cxn>
              <a:cxn ang="0">
                <a:pos x="0" y="3937"/>
              </a:cxn>
              <a:cxn ang="0">
                <a:pos x="597" y="3937"/>
              </a:cxn>
              <a:cxn ang="0">
                <a:pos x="597" y="3706"/>
              </a:cxn>
              <a:cxn ang="0">
                <a:pos x="1399" y="3967"/>
              </a:cxn>
              <a:cxn ang="0">
                <a:pos x="2783" y="2584"/>
              </a:cxn>
              <a:cxn ang="0">
                <a:pos x="1399" y="1202"/>
              </a:cxn>
            </a:cxnLst>
            <a:rect l="0" t="0" r="r" b="b"/>
            <a:pathLst>
              <a:path w="2783" h="3967">
                <a:moveTo>
                  <a:pt x="1709" y="3329"/>
                </a:moveTo>
                <a:cubicBezTo>
                  <a:pt x="1615" y="3374"/>
                  <a:pt x="1512" y="3397"/>
                  <a:pt x="1399" y="3397"/>
                </a:cubicBezTo>
                <a:cubicBezTo>
                  <a:pt x="1335" y="3397"/>
                  <a:pt x="1270" y="3385"/>
                  <a:pt x="1210" y="3370"/>
                </a:cubicBezTo>
                <a:cubicBezTo>
                  <a:pt x="847" y="3287"/>
                  <a:pt x="575" y="2962"/>
                  <a:pt x="575" y="2573"/>
                </a:cubicBezTo>
                <a:cubicBezTo>
                  <a:pt x="575" y="2120"/>
                  <a:pt x="941" y="1753"/>
                  <a:pt x="1395" y="1753"/>
                </a:cubicBezTo>
                <a:cubicBezTo>
                  <a:pt x="1849" y="1753"/>
                  <a:pt x="2216" y="2120"/>
                  <a:pt x="2216" y="2573"/>
                </a:cubicBezTo>
                <a:cubicBezTo>
                  <a:pt x="2216" y="2913"/>
                  <a:pt x="2008" y="3208"/>
                  <a:pt x="1709" y="3329"/>
                </a:cubicBezTo>
                <a:close/>
                <a:moveTo>
                  <a:pt x="1399" y="1202"/>
                </a:moveTo>
                <a:cubicBezTo>
                  <a:pt x="1093" y="1202"/>
                  <a:pt x="820" y="1308"/>
                  <a:pt x="597" y="1478"/>
                </a:cubicBezTo>
                <a:lnTo>
                  <a:pt x="597" y="0"/>
                </a:lnTo>
                <a:lnTo>
                  <a:pt x="0" y="0"/>
                </a:lnTo>
                <a:lnTo>
                  <a:pt x="0" y="3937"/>
                </a:lnTo>
                <a:lnTo>
                  <a:pt x="597" y="3937"/>
                </a:lnTo>
                <a:lnTo>
                  <a:pt x="597" y="3706"/>
                </a:lnTo>
                <a:cubicBezTo>
                  <a:pt x="820" y="3869"/>
                  <a:pt x="1093" y="3967"/>
                  <a:pt x="1399" y="3967"/>
                </a:cubicBezTo>
                <a:cubicBezTo>
                  <a:pt x="2163" y="3967"/>
                  <a:pt x="2783" y="3348"/>
                  <a:pt x="2783" y="2584"/>
                </a:cubicBezTo>
                <a:cubicBezTo>
                  <a:pt x="2783" y="1821"/>
                  <a:pt x="2163" y="1202"/>
                  <a:pt x="1399" y="1202"/>
                </a:cubicBezTo>
                <a:close/>
              </a:path>
            </a:pathLst>
          </a:custGeom>
          <a:solidFill>
            <a:srgbClr val="A01432"/>
          </a:solidFill>
          <a:ln w="0" cap="flat" cmpd="sng">
            <a:noFill/>
            <a:prstDash val="solid"/>
            <a:round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de-DE" noProof="0"/>
          </a:p>
        </p:txBody>
      </p:sp>
      <p:sp>
        <p:nvSpPr>
          <p:cNvPr id="42" name="Freeform 3"/>
          <p:cNvSpPr>
            <a:spLocks noEditPoints="1"/>
          </p:cNvSpPr>
          <p:nvPr>
            <p:custDataLst>
              <p:tags r:id="rId7"/>
            </p:custDataLst>
          </p:nvPr>
        </p:nvSpPr>
        <p:spPr bwMode="gray">
          <a:xfrm>
            <a:off x="2998646" y="1484784"/>
            <a:ext cx="1267006" cy="1877389"/>
          </a:xfrm>
          <a:custGeom>
            <a:avLst/>
            <a:gdLst/>
            <a:ahLst/>
            <a:cxnLst>
              <a:cxn ang="0">
                <a:pos x="785" y="1685"/>
              </a:cxn>
              <a:cxn ang="0">
                <a:pos x="690" y="1699"/>
              </a:cxn>
              <a:cxn ang="0">
                <a:pos x="537" y="1665"/>
              </a:cxn>
              <a:cxn ang="0">
                <a:pos x="284" y="1287"/>
              </a:cxn>
              <a:cxn ang="0">
                <a:pos x="694" y="877"/>
              </a:cxn>
              <a:cxn ang="0">
                <a:pos x="1104" y="1287"/>
              </a:cxn>
              <a:cxn ang="0">
                <a:pos x="785" y="1685"/>
              </a:cxn>
              <a:cxn ang="0">
                <a:pos x="1093" y="0"/>
              </a:cxn>
              <a:cxn ang="0">
                <a:pos x="1093" y="739"/>
              </a:cxn>
              <a:cxn ang="0">
                <a:pos x="690" y="601"/>
              </a:cxn>
              <a:cxn ang="0">
                <a:pos x="0" y="1292"/>
              </a:cxn>
              <a:cxn ang="0">
                <a:pos x="690" y="1984"/>
              </a:cxn>
              <a:cxn ang="0">
                <a:pos x="1093" y="1853"/>
              </a:cxn>
              <a:cxn ang="0">
                <a:pos x="1093" y="1969"/>
              </a:cxn>
              <a:cxn ang="0">
                <a:pos x="1392" y="1969"/>
              </a:cxn>
              <a:cxn ang="0">
                <a:pos x="1392" y="0"/>
              </a:cxn>
              <a:cxn ang="0">
                <a:pos x="1093" y="0"/>
              </a:cxn>
            </a:cxnLst>
            <a:rect l="0" t="0" r="r" b="b"/>
            <a:pathLst>
              <a:path w="1392" h="1984">
                <a:moveTo>
                  <a:pt x="785" y="1685"/>
                </a:moveTo>
                <a:cubicBezTo>
                  <a:pt x="756" y="1693"/>
                  <a:pt x="724" y="1699"/>
                  <a:pt x="690" y="1699"/>
                </a:cubicBezTo>
                <a:cubicBezTo>
                  <a:pt x="635" y="1699"/>
                  <a:pt x="583" y="1687"/>
                  <a:pt x="537" y="1665"/>
                </a:cubicBezTo>
                <a:cubicBezTo>
                  <a:pt x="388" y="1604"/>
                  <a:pt x="284" y="1457"/>
                  <a:pt x="284" y="1287"/>
                </a:cubicBezTo>
                <a:cubicBezTo>
                  <a:pt x="284" y="1060"/>
                  <a:pt x="467" y="877"/>
                  <a:pt x="694" y="877"/>
                </a:cubicBezTo>
                <a:cubicBezTo>
                  <a:pt x="921" y="877"/>
                  <a:pt x="1104" y="1060"/>
                  <a:pt x="1104" y="1287"/>
                </a:cubicBezTo>
                <a:cubicBezTo>
                  <a:pt x="1104" y="1481"/>
                  <a:pt x="968" y="1644"/>
                  <a:pt x="785" y="1685"/>
                </a:cubicBezTo>
                <a:close/>
                <a:moveTo>
                  <a:pt x="1093" y="0"/>
                </a:moveTo>
                <a:lnTo>
                  <a:pt x="1093" y="739"/>
                </a:lnTo>
                <a:cubicBezTo>
                  <a:pt x="981" y="654"/>
                  <a:pt x="843" y="601"/>
                  <a:pt x="690" y="601"/>
                </a:cubicBezTo>
                <a:cubicBezTo>
                  <a:pt x="310" y="601"/>
                  <a:pt x="0" y="911"/>
                  <a:pt x="0" y="1292"/>
                </a:cubicBezTo>
                <a:cubicBezTo>
                  <a:pt x="0" y="1674"/>
                  <a:pt x="310" y="1984"/>
                  <a:pt x="690" y="1984"/>
                </a:cubicBezTo>
                <a:cubicBezTo>
                  <a:pt x="843" y="1984"/>
                  <a:pt x="981" y="1935"/>
                  <a:pt x="1093" y="1853"/>
                </a:cubicBezTo>
                <a:lnTo>
                  <a:pt x="1093" y="1969"/>
                </a:lnTo>
                <a:lnTo>
                  <a:pt x="1392" y="1969"/>
                </a:lnTo>
                <a:lnTo>
                  <a:pt x="1392" y="0"/>
                </a:lnTo>
                <a:lnTo>
                  <a:pt x="1093" y="0"/>
                </a:lnTo>
                <a:close/>
              </a:path>
            </a:pathLst>
          </a:custGeom>
          <a:solidFill>
            <a:srgbClr val="A01432"/>
          </a:solidFill>
          <a:ln w="0">
            <a:noFill/>
            <a:prstDash val="solid"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de-DE" noProof="0"/>
          </a:p>
        </p:txBody>
      </p:sp>
      <p:sp>
        <p:nvSpPr>
          <p:cNvPr id="43" name="Freeform 4"/>
          <p:cNvSpPr>
            <a:spLocks/>
          </p:cNvSpPr>
          <p:nvPr>
            <p:custDataLst>
              <p:tags r:id="rId8"/>
            </p:custDataLst>
          </p:nvPr>
        </p:nvSpPr>
        <p:spPr bwMode="gray">
          <a:xfrm>
            <a:off x="4355823" y="2025805"/>
            <a:ext cx="1267006" cy="1320184"/>
          </a:xfrm>
          <a:custGeom>
            <a:avLst/>
            <a:gdLst/>
            <a:ahLst/>
            <a:cxnLst>
              <a:cxn ang="0">
                <a:pos x="1384" y="800"/>
              </a:cxn>
              <a:cxn ang="0">
                <a:pos x="1391" y="696"/>
              </a:cxn>
              <a:cxn ang="0">
                <a:pos x="697" y="0"/>
              </a:cxn>
              <a:cxn ang="0">
                <a:pos x="0" y="696"/>
              </a:cxn>
              <a:cxn ang="0">
                <a:pos x="697" y="1392"/>
              </a:cxn>
              <a:cxn ang="0">
                <a:pos x="1344" y="948"/>
              </a:cxn>
              <a:cxn ang="0">
                <a:pos x="1017" y="948"/>
              </a:cxn>
              <a:cxn ang="0">
                <a:pos x="697" y="1107"/>
              </a:cxn>
              <a:cxn ang="0">
                <a:pos x="286" y="696"/>
              </a:cxn>
              <a:cxn ang="0">
                <a:pos x="697" y="288"/>
              </a:cxn>
              <a:cxn ang="0">
                <a:pos x="1062" y="515"/>
              </a:cxn>
              <a:cxn ang="0">
                <a:pos x="566" y="515"/>
              </a:cxn>
              <a:cxn ang="0">
                <a:pos x="566" y="800"/>
              </a:cxn>
              <a:cxn ang="0">
                <a:pos x="1384" y="800"/>
              </a:cxn>
            </a:cxnLst>
            <a:rect l="0" t="0" r="r" b="b"/>
            <a:pathLst>
              <a:path w="1391" h="1392">
                <a:moveTo>
                  <a:pt x="1384" y="800"/>
                </a:moveTo>
                <a:cubicBezTo>
                  <a:pt x="1390" y="766"/>
                  <a:pt x="1391" y="732"/>
                  <a:pt x="1391" y="696"/>
                </a:cubicBezTo>
                <a:cubicBezTo>
                  <a:pt x="1391" y="312"/>
                  <a:pt x="1081" y="0"/>
                  <a:pt x="697" y="0"/>
                </a:cubicBezTo>
                <a:cubicBezTo>
                  <a:pt x="310" y="0"/>
                  <a:pt x="0" y="312"/>
                  <a:pt x="0" y="696"/>
                </a:cubicBezTo>
                <a:cubicBezTo>
                  <a:pt x="0" y="1082"/>
                  <a:pt x="310" y="1392"/>
                  <a:pt x="697" y="1392"/>
                </a:cubicBezTo>
                <a:cubicBezTo>
                  <a:pt x="992" y="1392"/>
                  <a:pt x="1244" y="1207"/>
                  <a:pt x="1344" y="948"/>
                </a:cubicBezTo>
                <a:lnTo>
                  <a:pt x="1017" y="948"/>
                </a:lnTo>
                <a:cubicBezTo>
                  <a:pt x="943" y="1044"/>
                  <a:pt x="827" y="1107"/>
                  <a:pt x="697" y="1107"/>
                </a:cubicBezTo>
                <a:cubicBezTo>
                  <a:pt x="469" y="1107"/>
                  <a:pt x="286" y="923"/>
                  <a:pt x="286" y="696"/>
                </a:cubicBezTo>
                <a:cubicBezTo>
                  <a:pt x="286" y="471"/>
                  <a:pt x="469" y="288"/>
                  <a:pt x="697" y="288"/>
                </a:cubicBezTo>
                <a:cubicBezTo>
                  <a:pt x="856" y="288"/>
                  <a:pt x="994" y="381"/>
                  <a:pt x="1062" y="515"/>
                </a:cubicBezTo>
                <a:lnTo>
                  <a:pt x="566" y="515"/>
                </a:lnTo>
                <a:lnTo>
                  <a:pt x="566" y="800"/>
                </a:lnTo>
                <a:lnTo>
                  <a:pt x="1384" y="800"/>
                </a:lnTo>
                <a:close/>
              </a:path>
            </a:pathLst>
          </a:custGeom>
          <a:solidFill>
            <a:srgbClr val="A01432"/>
          </a:solidFill>
          <a:ln w="0">
            <a:noFill/>
            <a:prstDash val="solid"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de-DE" noProof="0"/>
          </a:p>
        </p:txBody>
      </p:sp>
      <p:sp>
        <p:nvSpPr>
          <p:cNvPr id="44" name="Freeform 5"/>
          <p:cNvSpPr>
            <a:spLocks/>
          </p:cNvSpPr>
          <p:nvPr>
            <p:custDataLst>
              <p:tags r:id="rId9"/>
            </p:custDataLst>
          </p:nvPr>
        </p:nvSpPr>
        <p:spPr bwMode="gray">
          <a:xfrm>
            <a:off x="5715312" y="2065111"/>
            <a:ext cx="1623063" cy="12970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69"/>
              </a:cxn>
              <a:cxn ang="0">
                <a:pos x="523" y="1367"/>
              </a:cxn>
              <a:cxn ang="0">
                <a:pos x="890" y="1204"/>
              </a:cxn>
              <a:cxn ang="0">
                <a:pos x="1253" y="1367"/>
              </a:cxn>
              <a:cxn ang="0">
                <a:pos x="1775" y="869"/>
              </a:cxn>
              <a:cxn ang="0">
                <a:pos x="1775" y="0"/>
              </a:cxn>
              <a:cxn ang="0">
                <a:pos x="1461" y="0"/>
              </a:cxn>
              <a:cxn ang="0">
                <a:pos x="1461" y="877"/>
              </a:cxn>
              <a:cxn ang="0">
                <a:pos x="1253" y="1076"/>
              </a:cxn>
              <a:cxn ang="0">
                <a:pos x="1047" y="877"/>
              </a:cxn>
              <a:cxn ang="0">
                <a:pos x="1047" y="0"/>
              </a:cxn>
              <a:cxn ang="0">
                <a:pos x="733" y="0"/>
              </a:cxn>
              <a:cxn ang="0">
                <a:pos x="733" y="877"/>
              </a:cxn>
              <a:cxn ang="0">
                <a:pos x="523" y="1076"/>
              </a:cxn>
              <a:cxn ang="0">
                <a:pos x="315" y="877"/>
              </a:cxn>
              <a:cxn ang="0">
                <a:pos x="315" y="0"/>
              </a:cxn>
              <a:cxn ang="0">
                <a:pos x="0" y="0"/>
              </a:cxn>
            </a:cxnLst>
            <a:rect l="0" t="0" r="r" b="b"/>
            <a:pathLst>
              <a:path w="1775" h="1367">
                <a:moveTo>
                  <a:pt x="0" y="0"/>
                </a:moveTo>
                <a:lnTo>
                  <a:pt x="0" y="869"/>
                </a:lnTo>
                <a:cubicBezTo>
                  <a:pt x="0" y="1145"/>
                  <a:pt x="237" y="1367"/>
                  <a:pt x="523" y="1367"/>
                </a:cubicBezTo>
                <a:cubicBezTo>
                  <a:pt x="661" y="1367"/>
                  <a:pt x="820" y="1293"/>
                  <a:pt x="890" y="1204"/>
                </a:cubicBezTo>
                <a:cubicBezTo>
                  <a:pt x="956" y="1293"/>
                  <a:pt x="1115" y="1367"/>
                  <a:pt x="1253" y="1367"/>
                </a:cubicBezTo>
                <a:cubicBezTo>
                  <a:pt x="1541" y="1367"/>
                  <a:pt x="1775" y="1145"/>
                  <a:pt x="1775" y="869"/>
                </a:cubicBezTo>
                <a:lnTo>
                  <a:pt x="1775" y="0"/>
                </a:lnTo>
                <a:lnTo>
                  <a:pt x="1461" y="0"/>
                </a:lnTo>
                <a:lnTo>
                  <a:pt x="1461" y="877"/>
                </a:lnTo>
                <a:cubicBezTo>
                  <a:pt x="1461" y="985"/>
                  <a:pt x="1369" y="1076"/>
                  <a:pt x="1253" y="1076"/>
                </a:cubicBezTo>
                <a:cubicBezTo>
                  <a:pt x="1142" y="1076"/>
                  <a:pt x="1047" y="985"/>
                  <a:pt x="1047" y="877"/>
                </a:cubicBezTo>
                <a:lnTo>
                  <a:pt x="1047" y="0"/>
                </a:lnTo>
                <a:lnTo>
                  <a:pt x="733" y="0"/>
                </a:lnTo>
                <a:lnTo>
                  <a:pt x="733" y="877"/>
                </a:lnTo>
                <a:cubicBezTo>
                  <a:pt x="733" y="985"/>
                  <a:pt x="638" y="1076"/>
                  <a:pt x="523" y="1076"/>
                </a:cubicBezTo>
                <a:cubicBezTo>
                  <a:pt x="407" y="1076"/>
                  <a:pt x="315" y="985"/>
                  <a:pt x="315" y="877"/>
                </a:cubicBezTo>
                <a:lnTo>
                  <a:pt x="315" y="0"/>
                </a:lnTo>
                <a:lnTo>
                  <a:pt x="0" y="0"/>
                </a:lnTo>
                <a:close/>
              </a:path>
            </a:pathLst>
          </a:custGeom>
          <a:solidFill>
            <a:srgbClr val="A01432"/>
          </a:solidFill>
          <a:ln w="0">
            <a:noFill/>
            <a:prstDash val="solid"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endParaRPr lang="de-DE" noProof="0"/>
          </a:p>
        </p:txBody>
      </p:sp>
      <p:pic>
        <p:nvPicPr>
          <p:cNvPr id="45" name="Picture 18" descr="Bild2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9" cstate="print">
            <a:grayscl/>
          </a:blip>
          <a:srcRect l="35294" t="9756" r="28235"/>
          <a:stretch>
            <a:fillRect/>
          </a:stretch>
        </p:blipFill>
        <p:spPr bwMode="gray">
          <a:xfrm>
            <a:off x="3692263" y="4416471"/>
            <a:ext cx="2078539" cy="513276"/>
          </a:xfrm>
          <a:prstGeom prst="rect">
            <a:avLst/>
          </a:prstGeom>
          <a:noFill/>
        </p:spPr>
      </p:pic>
      <p:pic>
        <p:nvPicPr>
          <p:cNvPr id="46" name="Picture 19" descr="Bild2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9" cstate="print">
            <a:grayscl/>
          </a:blip>
          <a:srcRect l="69939"/>
          <a:stretch>
            <a:fillRect/>
          </a:stretch>
        </p:blipFill>
        <p:spPr bwMode="gray">
          <a:xfrm>
            <a:off x="5671382" y="4360981"/>
            <a:ext cx="1713234" cy="568766"/>
          </a:xfrm>
          <a:prstGeom prst="rect">
            <a:avLst/>
          </a:prstGeom>
          <a:noFill/>
        </p:spPr>
      </p:pic>
      <p:pic>
        <p:nvPicPr>
          <p:cNvPr id="47" name="Picture 17" descr="Bild2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9" cstate="print">
            <a:grayscl/>
          </a:blip>
          <a:srcRect t="-18700" r="63205"/>
          <a:stretch>
            <a:fillRect/>
          </a:stretch>
        </p:blipFill>
        <p:spPr bwMode="gray">
          <a:xfrm>
            <a:off x="1690023" y="4259251"/>
            <a:ext cx="2097035" cy="675120"/>
          </a:xfrm>
          <a:prstGeom prst="rect">
            <a:avLst/>
          </a:prstGeom>
          <a:noFill/>
        </p:spPr>
      </p:pic>
      <p:pic>
        <p:nvPicPr>
          <p:cNvPr id="48" name="Picture 16" descr="Bild1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20" cstate="print"/>
          <a:srcRect l="34929" t="-23576" r="30101"/>
          <a:stretch>
            <a:fillRect/>
          </a:stretch>
        </p:blipFill>
        <p:spPr bwMode="gray">
          <a:xfrm>
            <a:off x="3680703" y="3887011"/>
            <a:ext cx="1992992" cy="702865"/>
          </a:xfrm>
          <a:prstGeom prst="rect">
            <a:avLst/>
          </a:prstGeom>
          <a:noFill/>
        </p:spPr>
      </p:pic>
      <p:pic>
        <p:nvPicPr>
          <p:cNvPr id="49" name="Picture 20" descr="Bild1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0" cstate="print"/>
          <a:srcRect l="69899" t="-23576" r="-3003"/>
          <a:stretch>
            <a:fillRect/>
          </a:stretch>
        </p:blipFill>
        <p:spPr bwMode="gray">
          <a:xfrm>
            <a:off x="5673695" y="3887011"/>
            <a:ext cx="1886637" cy="702865"/>
          </a:xfrm>
          <a:prstGeom prst="rect">
            <a:avLst/>
          </a:prstGeom>
          <a:noFill/>
        </p:spPr>
      </p:pic>
      <p:sp>
        <p:nvSpPr>
          <p:cNvPr id="50" name="Freeform 5"/>
          <p:cNvSpPr>
            <a:spLocks noEditPoints="1"/>
          </p:cNvSpPr>
          <p:nvPr/>
        </p:nvSpPr>
        <p:spPr bwMode="gray">
          <a:xfrm>
            <a:off x="1689100" y="4019550"/>
            <a:ext cx="5681663" cy="549275"/>
          </a:xfrm>
          <a:custGeom>
            <a:avLst/>
            <a:gdLst/>
            <a:ahLst/>
            <a:cxnLst>
              <a:cxn ang="0">
                <a:pos x="373" y="469"/>
              </a:cxn>
              <a:cxn ang="0">
                <a:pos x="419" y="76"/>
              </a:cxn>
              <a:cxn ang="0">
                <a:pos x="971" y="418"/>
              </a:cxn>
              <a:cxn ang="0">
                <a:pos x="531" y="255"/>
              </a:cxn>
              <a:cxn ang="0">
                <a:pos x="779" y="367"/>
              </a:cxn>
              <a:cxn ang="0">
                <a:pos x="1301" y="246"/>
              </a:cxn>
              <a:cxn ang="0">
                <a:pos x="1313" y="675"/>
              </a:cxn>
              <a:cxn ang="0">
                <a:pos x="1226" y="464"/>
              </a:cxn>
              <a:cxn ang="0">
                <a:pos x="1773" y="309"/>
              </a:cxn>
              <a:cxn ang="0">
                <a:pos x="1637" y="770"/>
              </a:cxn>
              <a:cxn ang="0">
                <a:pos x="1931" y="258"/>
              </a:cxn>
              <a:cxn ang="0">
                <a:pos x="2001" y="512"/>
              </a:cxn>
              <a:cxn ang="0">
                <a:pos x="2312" y="820"/>
              </a:cxn>
              <a:cxn ang="0">
                <a:pos x="2447" y="845"/>
              </a:cxn>
              <a:cxn ang="0">
                <a:pos x="2213" y="656"/>
              </a:cxn>
              <a:cxn ang="0">
                <a:pos x="2728" y="83"/>
              </a:cxn>
              <a:cxn ang="0">
                <a:pos x="2713" y="770"/>
              </a:cxn>
              <a:cxn ang="0">
                <a:pos x="2713" y="770"/>
              </a:cxn>
              <a:cxn ang="0">
                <a:pos x="3250" y="730"/>
              </a:cxn>
              <a:cxn ang="0">
                <a:pos x="3257" y="502"/>
              </a:cxn>
              <a:cxn ang="0">
                <a:pos x="3526" y="704"/>
              </a:cxn>
              <a:cxn ang="0">
                <a:pos x="4599" y="87"/>
              </a:cxn>
              <a:cxn ang="0">
                <a:pos x="4243" y="76"/>
              </a:cxn>
              <a:cxn ang="0">
                <a:pos x="3886" y="70"/>
              </a:cxn>
              <a:cxn ang="0">
                <a:pos x="4169" y="272"/>
              </a:cxn>
              <a:cxn ang="0">
                <a:pos x="5062" y="770"/>
              </a:cxn>
              <a:cxn ang="0">
                <a:pos x="4686" y="291"/>
              </a:cxn>
              <a:cxn ang="0">
                <a:pos x="4703" y="522"/>
              </a:cxn>
              <a:cxn ang="0">
                <a:pos x="5062" y="770"/>
              </a:cxn>
              <a:cxn ang="0">
                <a:pos x="4920" y="544"/>
              </a:cxn>
              <a:cxn ang="0">
                <a:pos x="5352" y="355"/>
              </a:cxn>
              <a:cxn ang="0">
                <a:pos x="5363" y="578"/>
              </a:cxn>
              <a:cxn ang="0">
                <a:pos x="5348" y="784"/>
              </a:cxn>
              <a:cxn ang="0">
                <a:pos x="5804" y="355"/>
              </a:cxn>
              <a:cxn ang="0">
                <a:pos x="5813" y="578"/>
              </a:cxn>
              <a:cxn ang="0">
                <a:pos x="5799" y="784"/>
              </a:cxn>
              <a:cxn ang="0">
                <a:pos x="6278" y="784"/>
              </a:cxn>
              <a:cxn ang="0">
                <a:pos x="6502" y="544"/>
              </a:cxn>
              <a:cxn ang="0">
                <a:pos x="6369" y="464"/>
              </a:cxn>
              <a:cxn ang="0">
                <a:pos x="6748" y="255"/>
              </a:cxn>
              <a:cxn ang="0">
                <a:pos x="6757" y="410"/>
              </a:cxn>
              <a:cxn ang="0">
                <a:pos x="6969" y="627"/>
              </a:cxn>
              <a:cxn ang="0">
                <a:pos x="7803" y="643"/>
              </a:cxn>
              <a:cxn ang="0">
                <a:pos x="7803" y="770"/>
              </a:cxn>
              <a:cxn ang="0">
                <a:pos x="8299" y="730"/>
              </a:cxn>
              <a:cxn ang="0">
                <a:pos x="8309" y="502"/>
              </a:cxn>
              <a:cxn ang="0">
                <a:pos x="8883" y="512"/>
              </a:cxn>
              <a:cxn ang="0">
                <a:pos x="8429" y="32"/>
              </a:cxn>
              <a:cxn ang="0">
                <a:pos x="8694" y="784"/>
              </a:cxn>
              <a:cxn ang="0">
                <a:pos x="8566" y="396"/>
              </a:cxn>
              <a:cxn ang="0">
                <a:pos x="8983" y="515"/>
              </a:cxn>
              <a:cxn ang="0">
                <a:pos x="9123" y="544"/>
              </a:cxn>
              <a:cxn ang="0">
                <a:pos x="9200" y="345"/>
              </a:cxn>
              <a:cxn ang="0">
                <a:pos x="9821" y="246"/>
              </a:cxn>
              <a:cxn ang="0">
                <a:pos x="9532" y="770"/>
              </a:cxn>
              <a:cxn ang="0">
                <a:pos x="9832" y="770"/>
              </a:cxn>
              <a:cxn ang="0">
                <a:pos x="10161" y="784"/>
              </a:cxn>
            </a:cxnLst>
            <a:rect l="0" t="0" r="r" b="b"/>
            <a:pathLst>
              <a:path w="10242" h="991">
                <a:moveTo>
                  <a:pt x="429" y="770"/>
                </a:moveTo>
                <a:lnTo>
                  <a:pt x="429" y="650"/>
                </a:lnTo>
                <a:lnTo>
                  <a:pt x="136" y="650"/>
                </a:lnTo>
                <a:lnTo>
                  <a:pt x="136" y="469"/>
                </a:lnTo>
                <a:lnTo>
                  <a:pt x="373" y="469"/>
                </a:lnTo>
                <a:lnTo>
                  <a:pt x="373" y="352"/>
                </a:lnTo>
                <a:lnTo>
                  <a:pt x="136" y="352"/>
                </a:lnTo>
                <a:lnTo>
                  <a:pt x="136" y="197"/>
                </a:lnTo>
                <a:lnTo>
                  <a:pt x="407" y="197"/>
                </a:lnTo>
                <a:lnTo>
                  <a:pt x="419" y="76"/>
                </a:lnTo>
                <a:lnTo>
                  <a:pt x="0" y="76"/>
                </a:lnTo>
                <a:lnTo>
                  <a:pt x="0" y="770"/>
                </a:lnTo>
                <a:lnTo>
                  <a:pt x="429" y="770"/>
                </a:lnTo>
                <a:close/>
                <a:moveTo>
                  <a:pt x="971" y="770"/>
                </a:moveTo>
                <a:lnTo>
                  <a:pt x="971" y="418"/>
                </a:lnTo>
                <a:cubicBezTo>
                  <a:pt x="971" y="371"/>
                  <a:pt x="966" y="333"/>
                  <a:pt x="946" y="304"/>
                </a:cubicBezTo>
                <a:cubicBezTo>
                  <a:pt x="922" y="269"/>
                  <a:pt x="884" y="246"/>
                  <a:pt x="826" y="246"/>
                </a:cubicBezTo>
                <a:cubicBezTo>
                  <a:pt x="754" y="246"/>
                  <a:pt x="684" y="306"/>
                  <a:pt x="664" y="326"/>
                </a:cubicBezTo>
                <a:cubicBezTo>
                  <a:pt x="664" y="294"/>
                  <a:pt x="659" y="255"/>
                  <a:pt x="659" y="255"/>
                </a:cubicBezTo>
                <a:lnTo>
                  <a:pt x="531" y="255"/>
                </a:lnTo>
                <a:cubicBezTo>
                  <a:pt x="531" y="255"/>
                  <a:pt x="537" y="320"/>
                  <a:pt x="537" y="384"/>
                </a:cubicBezTo>
                <a:lnTo>
                  <a:pt x="537" y="770"/>
                </a:lnTo>
                <a:lnTo>
                  <a:pt x="670" y="770"/>
                </a:lnTo>
                <a:lnTo>
                  <a:pt x="670" y="422"/>
                </a:lnTo>
                <a:cubicBezTo>
                  <a:pt x="688" y="403"/>
                  <a:pt x="736" y="367"/>
                  <a:pt x="779" y="367"/>
                </a:cubicBezTo>
                <a:cubicBezTo>
                  <a:pt x="813" y="367"/>
                  <a:pt x="835" y="374"/>
                  <a:pt x="835" y="432"/>
                </a:cubicBezTo>
                <a:lnTo>
                  <a:pt x="835" y="770"/>
                </a:lnTo>
                <a:lnTo>
                  <a:pt x="971" y="770"/>
                </a:lnTo>
                <a:close/>
                <a:moveTo>
                  <a:pt x="1515" y="502"/>
                </a:moveTo>
                <a:cubicBezTo>
                  <a:pt x="1515" y="381"/>
                  <a:pt x="1471" y="246"/>
                  <a:pt x="1301" y="246"/>
                </a:cubicBezTo>
                <a:cubicBezTo>
                  <a:pt x="1152" y="246"/>
                  <a:pt x="1083" y="377"/>
                  <a:pt x="1083" y="515"/>
                </a:cubicBezTo>
                <a:cubicBezTo>
                  <a:pt x="1083" y="610"/>
                  <a:pt x="1114" y="784"/>
                  <a:pt x="1291" y="784"/>
                </a:cubicBezTo>
                <a:cubicBezTo>
                  <a:pt x="1428" y="784"/>
                  <a:pt x="1505" y="730"/>
                  <a:pt x="1505" y="730"/>
                </a:cubicBezTo>
                <a:lnTo>
                  <a:pt x="1502" y="624"/>
                </a:lnTo>
                <a:cubicBezTo>
                  <a:pt x="1502" y="624"/>
                  <a:pt x="1406" y="675"/>
                  <a:pt x="1313" y="675"/>
                </a:cubicBezTo>
                <a:cubicBezTo>
                  <a:pt x="1254" y="675"/>
                  <a:pt x="1226" y="636"/>
                  <a:pt x="1226" y="544"/>
                </a:cubicBezTo>
                <a:lnTo>
                  <a:pt x="1515" y="544"/>
                </a:lnTo>
                <a:cubicBezTo>
                  <a:pt x="1515" y="544"/>
                  <a:pt x="1515" y="512"/>
                  <a:pt x="1515" y="502"/>
                </a:cubicBezTo>
                <a:moveTo>
                  <a:pt x="1382" y="464"/>
                </a:moveTo>
                <a:lnTo>
                  <a:pt x="1226" y="464"/>
                </a:lnTo>
                <a:cubicBezTo>
                  <a:pt x="1226" y="422"/>
                  <a:pt x="1239" y="345"/>
                  <a:pt x="1301" y="345"/>
                </a:cubicBezTo>
                <a:cubicBezTo>
                  <a:pt x="1372" y="345"/>
                  <a:pt x="1382" y="418"/>
                  <a:pt x="1382" y="464"/>
                </a:cubicBezTo>
                <a:moveTo>
                  <a:pt x="1931" y="258"/>
                </a:moveTo>
                <a:cubicBezTo>
                  <a:pt x="1931" y="258"/>
                  <a:pt x="1921" y="250"/>
                  <a:pt x="1872" y="250"/>
                </a:cubicBezTo>
                <a:cubicBezTo>
                  <a:pt x="1832" y="250"/>
                  <a:pt x="1794" y="287"/>
                  <a:pt x="1773" y="309"/>
                </a:cubicBezTo>
                <a:cubicBezTo>
                  <a:pt x="1770" y="313"/>
                  <a:pt x="1766" y="316"/>
                  <a:pt x="1766" y="316"/>
                </a:cubicBezTo>
                <a:cubicBezTo>
                  <a:pt x="1766" y="294"/>
                  <a:pt x="1760" y="255"/>
                  <a:pt x="1760" y="255"/>
                </a:cubicBezTo>
                <a:lnTo>
                  <a:pt x="1630" y="255"/>
                </a:lnTo>
                <a:cubicBezTo>
                  <a:pt x="1630" y="255"/>
                  <a:pt x="1637" y="320"/>
                  <a:pt x="1637" y="384"/>
                </a:cubicBezTo>
                <a:lnTo>
                  <a:pt x="1637" y="770"/>
                </a:lnTo>
                <a:lnTo>
                  <a:pt x="1770" y="770"/>
                </a:lnTo>
                <a:lnTo>
                  <a:pt x="1770" y="410"/>
                </a:lnTo>
                <a:cubicBezTo>
                  <a:pt x="1804" y="377"/>
                  <a:pt x="1834" y="360"/>
                  <a:pt x="1850" y="360"/>
                </a:cubicBezTo>
                <a:cubicBezTo>
                  <a:pt x="1888" y="360"/>
                  <a:pt x="1918" y="367"/>
                  <a:pt x="1918" y="367"/>
                </a:cubicBezTo>
                <a:lnTo>
                  <a:pt x="1931" y="258"/>
                </a:lnTo>
                <a:close/>
                <a:moveTo>
                  <a:pt x="2458" y="255"/>
                </a:moveTo>
                <a:lnTo>
                  <a:pt x="2332" y="255"/>
                </a:lnTo>
                <a:cubicBezTo>
                  <a:pt x="2332" y="255"/>
                  <a:pt x="2325" y="269"/>
                  <a:pt x="2325" y="287"/>
                </a:cubicBezTo>
                <a:cubicBezTo>
                  <a:pt x="2309" y="279"/>
                  <a:pt x="2263" y="246"/>
                  <a:pt x="2203" y="246"/>
                </a:cubicBezTo>
                <a:cubicBezTo>
                  <a:pt x="2064" y="246"/>
                  <a:pt x="2001" y="359"/>
                  <a:pt x="2001" y="512"/>
                </a:cubicBezTo>
                <a:cubicBezTo>
                  <a:pt x="2001" y="610"/>
                  <a:pt x="2033" y="774"/>
                  <a:pt x="2179" y="774"/>
                </a:cubicBezTo>
                <a:cubicBezTo>
                  <a:pt x="2253" y="774"/>
                  <a:pt x="2309" y="713"/>
                  <a:pt x="2318" y="701"/>
                </a:cubicBezTo>
                <a:cubicBezTo>
                  <a:pt x="2318" y="701"/>
                  <a:pt x="2315" y="733"/>
                  <a:pt x="2315" y="748"/>
                </a:cubicBezTo>
                <a:lnTo>
                  <a:pt x="2315" y="781"/>
                </a:lnTo>
                <a:cubicBezTo>
                  <a:pt x="2315" y="792"/>
                  <a:pt x="2315" y="809"/>
                  <a:pt x="2312" y="820"/>
                </a:cubicBezTo>
                <a:cubicBezTo>
                  <a:pt x="2304" y="850"/>
                  <a:pt x="2276" y="867"/>
                  <a:pt x="2220" y="867"/>
                </a:cubicBezTo>
                <a:cubicBezTo>
                  <a:pt x="2116" y="867"/>
                  <a:pt x="2029" y="828"/>
                  <a:pt x="2029" y="828"/>
                </a:cubicBezTo>
                <a:lnTo>
                  <a:pt x="2028" y="951"/>
                </a:lnTo>
                <a:cubicBezTo>
                  <a:pt x="2028" y="951"/>
                  <a:pt x="2102" y="991"/>
                  <a:pt x="2220" y="991"/>
                </a:cubicBezTo>
                <a:cubicBezTo>
                  <a:pt x="2343" y="991"/>
                  <a:pt x="2424" y="940"/>
                  <a:pt x="2447" y="845"/>
                </a:cubicBezTo>
                <a:cubicBezTo>
                  <a:pt x="2448" y="825"/>
                  <a:pt x="2452" y="787"/>
                  <a:pt x="2452" y="762"/>
                </a:cubicBezTo>
                <a:lnTo>
                  <a:pt x="2452" y="384"/>
                </a:lnTo>
                <a:cubicBezTo>
                  <a:pt x="2452" y="323"/>
                  <a:pt x="2458" y="255"/>
                  <a:pt x="2458" y="255"/>
                </a:cubicBezTo>
                <a:moveTo>
                  <a:pt x="2315" y="599"/>
                </a:moveTo>
                <a:cubicBezTo>
                  <a:pt x="2276" y="646"/>
                  <a:pt x="2238" y="656"/>
                  <a:pt x="2213" y="656"/>
                </a:cubicBezTo>
                <a:cubicBezTo>
                  <a:pt x="2151" y="656"/>
                  <a:pt x="2139" y="559"/>
                  <a:pt x="2139" y="512"/>
                </a:cubicBezTo>
                <a:cubicBezTo>
                  <a:pt x="2139" y="451"/>
                  <a:pt x="2144" y="359"/>
                  <a:pt x="2223" y="359"/>
                </a:cubicBezTo>
                <a:cubicBezTo>
                  <a:pt x="2251" y="359"/>
                  <a:pt x="2279" y="367"/>
                  <a:pt x="2315" y="386"/>
                </a:cubicBezTo>
                <a:lnTo>
                  <a:pt x="2315" y="599"/>
                </a:lnTo>
                <a:close/>
                <a:moveTo>
                  <a:pt x="2728" y="83"/>
                </a:moveTo>
                <a:cubicBezTo>
                  <a:pt x="2728" y="41"/>
                  <a:pt x="2698" y="0"/>
                  <a:pt x="2647" y="0"/>
                </a:cubicBezTo>
                <a:cubicBezTo>
                  <a:pt x="2594" y="0"/>
                  <a:pt x="2567" y="37"/>
                  <a:pt x="2567" y="83"/>
                </a:cubicBezTo>
                <a:cubicBezTo>
                  <a:pt x="2567" y="121"/>
                  <a:pt x="2594" y="163"/>
                  <a:pt x="2647" y="163"/>
                </a:cubicBezTo>
                <a:cubicBezTo>
                  <a:pt x="2698" y="163"/>
                  <a:pt x="2728" y="121"/>
                  <a:pt x="2728" y="83"/>
                </a:cubicBezTo>
                <a:moveTo>
                  <a:pt x="2713" y="770"/>
                </a:moveTo>
                <a:lnTo>
                  <a:pt x="2713" y="367"/>
                </a:lnTo>
                <a:cubicBezTo>
                  <a:pt x="2713" y="323"/>
                  <a:pt x="2703" y="255"/>
                  <a:pt x="2703" y="255"/>
                </a:cubicBezTo>
                <a:lnTo>
                  <a:pt x="2580" y="255"/>
                </a:lnTo>
                <a:lnTo>
                  <a:pt x="2580" y="770"/>
                </a:lnTo>
                <a:lnTo>
                  <a:pt x="2713" y="770"/>
                </a:lnTo>
                <a:close/>
                <a:moveTo>
                  <a:pt x="3257" y="502"/>
                </a:moveTo>
                <a:cubicBezTo>
                  <a:pt x="3257" y="381"/>
                  <a:pt x="3212" y="246"/>
                  <a:pt x="3045" y="246"/>
                </a:cubicBezTo>
                <a:cubicBezTo>
                  <a:pt x="2895" y="246"/>
                  <a:pt x="2828" y="377"/>
                  <a:pt x="2828" y="515"/>
                </a:cubicBezTo>
                <a:cubicBezTo>
                  <a:pt x="2828" y="610"/>
                  <a:pt x="2856" y="784"/>
                  <a:pt x="3035" y="784"/>
                </a:cubicBezTo>
                <a:cubicBezTo>
                  <a:pt x="3170" y="784"/>
                  <a:pt x="3250" y="730"/>
                  <a:pt x="3250" y="730"/>
                </a:cubicBezTo>
                <a:lnTo>
                  <a:pt x="3247" y="624"/>
                </a:lnTo>
                <a:cubicBezTo>
                  <a:pt x="3247" y="624"/>
                  <a:pt x="3150" y="675"/>
                  <a:pt x="3058" y="675"/>
                </a:cubicBezTo>
                <a:cubicBezTo>
                  <a:pt x="2999" y="675"/>
                  <a:pt x="2967" y="636"/>
                  <a:pt x="2967" y="544"/>
                </a:cubicBezTo>
                <a:lnTo>
                  <a:pt x="3257" y="544"/>
                </a:lnTo>
                <a:cubicBezTo>
                  <a:pt x="3257" y="544"/>
                  <a:pt x="3257" y="512"/>
                  <a:pt x="3257" y="502"/>
                </a:cubicBezTo>
                <a:moveTo>
                  <a:pt x="3122" y="464"/>
                </a:moveTo>
                <a:lnTo>
                  <a:pt x="2971" y="464"/>
                </a:lnTo>
                <a:cubicBezTo>
                  <a:pt x="2971" y="422"/>
                  <a:pt x="2979" y="345"/>
                  <a:pt x="3045" y="345"/>
                </a:cubicBezTo>
                <a:cubicBezTo>
                  <a:pt x="3114" y="345"/>
                  <a:pt x="3122" y="418"/>
                  <a:pt x="3122" y="464"/>
                </a:cubicBezTo>
                <a:moveTo>
                  <a:pt x="3526" y="704"/>
                </a:moveTo>
                <a:cubicBezTo>
                  <a:pt x="3526" y="668"/>
                  <a:pt x="3498" y="627"/>
                  <a:pt x="3446" y="627"/>
                </a:cubicBezTo>
                <a:cubicBezTo>
                  <a:pt x="3393" y="627"/>
                  <a:pt x="3362" y="665"/>
                  <a:pt x="3362" y="704"/>
                </a:cubicBezTo>
                <a:cubicBezTo>
                  <a:pt x="3362" y="745"/>
                  <a:pt x="3393" y="784"/>
                  <a:pt x="3446" y="784"/>
                </a:cubicBezTo>
                <a:cubicBezTo>
                  <a:pt x="3498" y="784"/>
                  <a:pt x="3526" y="741"/>
                  <a:pt x="3526" y="704"/>
                </a:cubicBezTo>
                <a:moveTo>
                  <a:pt x="4599" y="87"/>
                </a:moveTo>
                <a:lnTo>
                  <a:pt x="4459" y="76"/>
                </a:lnTo>
                <a:lnTo>
                  <a:pt x="4379" y="413"/>
                </a:lnTo>
                <a:cubicBezTo>
                  <a:pt x="4367" y="464"/>
                  <a:pt x="4351" y="563"/>
                  <a:pt x="4348" y="582"/>
                </a:cubicBezTo>
                <a:cubicBezTo>
                  <a:pt x="4346" y="563"/>
                  <a:pt x="4326" y="464"/>
                  <a:pt x="4318" y="413"/>
                </a:cubicBezTo>
                <a:lnTo>
                  <a:pt x="4243" y="76"/>
                </a:lnTo>
                <a:lnTo>
                  <a:pt x="4096" y="76"/>
                </a:lnTo>
                <a:lnTo>
                  <a:pt x="4022" y="413"/>
                </a:lnTo>
                <a:cubicBezTo>
                  <a:pt x="4011" y="464"/>
                  <a:pt x="3998" y="559"/>
                  <a:pt x="3994" y="578"/>
                </a:cubicBezTo>
                <a:cubicBezTo>
                  <a:pt x="3988" y="556"/>
                  <a:pt x="3973" y="464"/>
                  <a:pt x="3963" y="413"/>
                </a:cubicBezTo>
                <a:lnTo>
                  <a:pt x="3886" y="70"/>
                </a:lnTo>
                <a:lnTo>
                  <a:pt x="3740" y="76"/>
                </a:lnTo>
                <a:lnTo>
                  <a:pt x="3917" y="770"/>
                </a:lnTo>
                <a:lnTo>
                  <a:pt x="4063" y="770"/>
                </a:lnTo>
                <a:lnTo>
                  <a:pt x="4134" y="451"/>
                </a:lnTo>
                <a:cubicBezTo>
                  <a:pt x="4144" y="403"/>
                  <a:pt x="4169" y="272"/>
                  <a:pt x="4169" y="272"/>
                </a:cubicBezTo>
                <a:cubicBezTo>
                  <a:pt x="4169" y="272"/>
                  <a:pt x="4190" y="400"/>
                  <a:pt x="4203" y="451"/>
                </a:cubicBezTo>
                <a:lnTo>
                  <a:pt x="4267" y="770"/>
                </a:lnTo>
                <a:lnTo>
                  <a:pt x="4420" y="770"/>
                </a:lnTo>
                <a:lnTo>
                  <a:pt x="4599" y="87"/>
                </a:lnTo>
                <a:close/>
                <a:moveTo>
                  <a:pt x="5062" y="770"/>
                </a:moveTo>
                <a:cubicBezTo>
                  <a:pt x="5062" y="770"/>
                  <a:pt x="5056" y="723"/>
                  <a:pt x="5056" y="665"/>
                </a:cubicBezTo>
                <a:lnTo>
                  <a:pt x="5056" y="418"/>
                </a:lnTo>
                <a:cubicBezTo>
                  <a:pt x="5056" y="367"/>
                  <a:pt x="5049" y="326"/>
                  <a:pt x="5025" y="294"/>
                </a:cubicBezTo>
                <a:cubicBezTo>
                  <a:pt x="5000" y="265"/>
                  <a:pt x="4957" y="246"/>
                  <a:pt x="4895" y="246"/>
                </a:cubicBezTo>
                <a:cubicBezTo>
                  <a:pt x="4790" y="246"/>
                  <a:pt x="4686" y="291"/>
                  <a:pt x="4686" y="291"/>
                </a:cubicBezTo>
                <a:lnTo>
                  <a:pt x="4696" y="400"/>
                </a:lnTo>
                <a:cubicBezTo>
                  <a:pt x="4731" y="381"/>
                  <a:pt x="4798" y="352"/>
                  <a:pt x="4867" y="352"/>
                </a:cubicBezTo>
                <a:cubicBezTo>
                  <a:pt x="4906" y="352"/>
                  <a:pt x="4920" y="377"/>
                  <a:pt x="4920" y="415"/>
                </a:cubicBezTo>
                <a:lnTo>
                  <a:pt x="4920" y="468"/>
                </a:lnTo>
                <a:cubicBezTo>
                  <a:pt x="4857" y="468"/>
                  <a:pt x="4758" y="476"/>
                  <a:pt x="4703" y="522"/>
                </a:cubicBezTo>
                <a:cubicBezTo>
                  <a:pt x="4671" y="548"/>
                  <a:pt x="4653" y="578"/>
                  <a:pt x="4653" y="624"/>
                </a:cubicBezTo>
                <a:cubicBezTo>
                  <a:pt x="4653" y="690"/>
                  <a:pt x="4686" y="784"/>
                  <a:pt x="4795" y="784"/>
                </a:cubicBezTo>
                <a:cubicBezTo>
                  <a:pt x="4867" y="784"/>
                  <a:pt x="4929" y="723"/>
                  <a:pt x="4929" y="723"/>
                </a:cubicBezTo>
                <a:cubicBezTo>
                  <a:pt x="4929" y="741"/>
                  <a:pt x="4934" y="770"/>
                  <a:pt x="4934" y="770"/>
                </a:cubicBezTo>
                <a:lnTo>
                  <a:pt x="5062" y="770"/>
                </a:lnTo>
                <a:close/>
                <a:moveTo>
                  <a:pt x="4920" y="639"/>
                </a:moveTo>
                <a:cubicBezTo>
                  <a:pt x="4906" y="653"/>
                  <a:pt x="4870" y="678"/>
                  <a:pt x="4832" y="678"/>
                </a:cubicBezTo>
                <a:cubicBezTo>
                  <a:pt x="4798" y="678"/>
                  <a:pt x="4786" y="643"/>
                  <a:pt x="4786" y="617"/>
                </a:cubicBezTo>
                <a:cubicBezTo>
                  <a:pt x="4786" y="602"/>
                  <a:pt x="4793" y="588"/>
                  <a:pt x="4804" y="576"/>
                </a:cubicBezTo>
                <a:cubicBezTo>
                  <a:pt x="4836" y="548"/>
                  <a:pt x="4901" y="544"/>
                  <a:pt x="4920" y="544"/>
                </a:cubicBezTo>
                <a:lnTo>
                  <a:pt x="4920" y="639"/>
                </a:lnTo>
                <a:close/>
                <a:moveTo>
                  <a:pt x="5534" y="617"/>
                </a:moveTo>
                <a:cubicBezTo>
                  <a:pt x="5534" y="495"/>
                  <a:pt x="5422" y="473"/>
                  <a:pt x="5339" y="435"/>
                </a:cubicBezTo>
                <a:cubicBezTo>
                  <a:pt x="5320" y="425"/>
                  <a:pt x="5301" y="415"/>
                  <a:pt x="5301" y="396"/>
                </a:cubicBezTo>
                <a:cubicBezTo>
                  <a:pt x="5301" y="377"/>
                  <a:pt x="5314" y="355"/>
                  <a:pt x="5352" y="355"/>
                </a:cubicBezTo>
                <a:cubicBezTo>
                  <a:pt x="5416" y="355"/>
                  <a:pt x="5500" y="389"/>
                  <a:pt x="5500" y="389"/>
                </a:cubicBezTo>
                <a:lnTo>
                  <a:pt x="5506" y="275"/>
                </a:lnTo>
                <a:cubicBezTo>
                  <a:pt x="5506" y="275"/>
                  <a:pt x="5437" y="246"/>
                  <a:pt x="5357" y="246"/>
                </a:cubicBezTo>
                <a:cubicBezTo>
                  <a:pt x="5265" y="246"/>
                  <a:pt x="5174" y="301"/>
                  <a:pt x="5174" y="410"/>
                </a:cubicBezTo>
                <a:cubicBezTo>
                  <a:pt x="5174" y="522"/>
                  <a:pt x="5286" y="544"/>
                  <a:pt x="5363" y="578"/>
                </a:cubicBezTo>
                <a:cubicBezTo>
                  <a:pt x="5385" y="592"/>
                  <a:pt x="5404" y="602"/>
                  <a:pt x="5404" y="624"/>
                </a:cubicBezTo>
                <a:cubicBezTo>
                  <a:pt x="5404" y="653"/>
                  <a:pt x="5381" y="672"/>
                  <a:pt x="5352" y="672"/>
                </a:cubicBezTo>
                <a:cubicBezTo>
                  <a:pt x="5276" y="672"/>
                  <a:pt x="5174" y="621"/>
                  <a:pt x="5174" y="621"/>
                </a:cubicBezTo>
                <a:lnTo>
                  <a:pt x="5168" y="745"/>
                </a:lnTo>
                <a:cubicBezTo>
                  <a:pt x="5168" y="745"/>
                  <a:pt x="5255" y="784"/>
                  <a:pt x="5348" y="784"/>
                </a:cubicBezTo>
                <a:cubicBezTo>
                  <a:pt x="5444" y="784"/>
                  <a:pt x="5534" y="733"/>
                  <a:pt x="5534" y="617"/>
                </a:cubicBezTo>
                <a:moveTo>
                  <a:pt x="5988" y="617"/>
                </a:moveTo>
                <a:cubicBezTo>
                  <a:pt x="5988" y="495"/>
                  <a:pt x="5876" y="473"/>
                  <a:pt x="5792" y="435"/>
                </a:cubicBezTo>
                <a:cubicBezTo>
                  <a:pt x="5772" y="425"/>
                  <a:pt x="5754" y="415"/>
                  <a:pt x="5754" y="396"/>
                </a:cubicBezTo>
                <a:cubicBezTo>
                  <a:pt x="5754" y="377"/>
                  <a:pt x="5767" y="355"/>
                  <a:pt x="5804" y="355"/>
                </a:cubicBezTo>
                <a:cubicBezTo>
                  <a:pt x="5869" y="355"/>
                  <a:pt x="5950" y="389"/>
                  <a:pt x="5950" y="389"/>
                </a:cubicBezTo>
                <a:lnTo>
                  <a:pt x="5960" y="275"/>
                </a:lnTo>
                <a:cubicBezTo>
                  <a:pt x="5960" y="275"/>
                  <a:pt x="5891" y="246"/>
                  <a:pt x="5810" y="246"/>
                </a:cubicBezTo>
                <a:cubicBezTo>
                  <a:pt x="5715" y="246"/>
                  <a:pt x="5624" y="301"/>
                  <a:pt x="5624" y="410"/>
                </a:cubicBezTo>
                <a:cubicBezTo>
                  <a:pt x="5624" y="522"/>
                  <a:pt x="5739" y="544"/>
                  <a:pt x="5813" y="578"/>
                </a:cubicBezTo>
                <a:cubicBezTo>
                  <a:pt x="5838" y="592"/>
                  <a:pt x="5856" y="602"/>
                  <a:pt x="5856" y="624"/>
                </a:cubicBezTo>
                <a:cubicBezTo>
                  <a:pt x="5856" y="653"/>
                  <a:pt x="5835" y="672"/>
                  <a:pt x="5800" y="672"/>
                </a:cubicBezTo>
                <a:cubicBezTo>
                  <a:pt x="5726" y="672"/>
                  <a:pt x="5628" y="621"/>
                  <a:pt x="5628" y="621"/>
                </a:cubicBezTo>
                <a:lnTo>
                  <a:pt x="5621" y="745"/>
                </a:lnTo>
                <a:cubicBezTo>
                  <a:pt x="5621" y="745"/>
                  <a:pt x="5708" y="784"/>
                  <a:pt x="5799" y="784"/>
                </a:cubicBezTo>
                <a:cubicBezTo>
                  <a:pt x="5897" y="784"/>
                  <a:pt x="5988" y="733"/>
                  <a:pt x="5988" y="617"/>
                </a:cubicBezTo>
                <a:moveTo>
                  <a:pt x="6502" y="502"/>
                </a:moveTo>
                <a:cubicBezTo>
                  <a:pt x="6502" y="381"/>
                  <a:pt x="6459" y="246"/>
                  <a:pt x="6288" y="246"/>
                </a:cubicBezTo>
                <a:cubicBezTo>
                  <a:pt x="6139" y="246"/>
                  <a:pt x="6071" y="377"/>
                  <a:pt x="6071" y="515"/>
                </a:cubicBezTo>
                <a:cubicBezTo>
                  <a:pt x="6071" y="610"/>
                  <a:pt x="6103" y="784"/>
                  <a:pt x="6278" y="784"/>
                </a:cubicBezTo>
                <a:cubicBezTo>
                  <a:pt x="6415" y="784"/>
                  <a:pt x="6494" y="730"/>
                  <a:pt x="6494" y="730"/>
                </a:cubicBezTo>
                <a:lnTo>
                  <a:pt x="6490" y="624"/>
                </a:lnTo>
                <a:cubicBezTo>
                  <a:pt x="6490" y="624"/>
                  <a:pt x="6393" y="675"/>
                  <a:pt x="6301" y="675"/>
                </a:cubicBezTo>
                <a:cubicBezTo>
                  <a:pt x="6242" y="675"/>
                  <a:pt x="6214" y="636"/>
                  <a:pt x="6214" y="544"/>
                </a:cubicBezTo>
                <a:lnTo>
                  <a:pt x="6502" y="544"/>
                </a:lnTo>
                <a:cubicBezTo>
                  <a:pt x="6502" y="544"/>
                  <a:pt x="6502" y="512"/>
                  <a:pt x="6502" y="502"/>
                </a:cubicBezTo>
                <a:moveTo>
                  <a:pt x="6369" y="464"/>
                </a:moveTo>
                <a:lnTo>
                  <a:pt x="6214" y="464"/>
                </a:lnTo>
                <a:cubicBezTo>
                  <a:pt x="6214" y="422"/>
                  <a:pt x="6226" y="345"/>
                  <a:pt x="6288" y="345"/>
                </a:cubicBezTo>
                <a:cubicBezTo>
                  <a:pt x="6359" y="345"/>
                  <a:pt x="6369" y="418"/>
                  <a:pt x="6369" y="464"/>
                </a:cubicBezTo>
                <a:moveTo>
                  <a:pt x="6918" y="258"/>
                </a:moveTo>
                <a:cubicBezTo>
                  <a:pt x="6918" y="258"/>
                  <a:pt x="6909" y="250"/>
                  <a:pt x="6860" y="250"/>
                </a:cubicBezTo>
                <a:cubicBezTo>
                  <a:pt x="6819" y="250"/>
                  <a:pt x="6781" y="287"/>
                  <a:pt x="6760" y="309"/>
                </a:cubicBezTo>
                <a:cubicBezTo>
                  <a:pt x="6757" y="313"/>
                  <a:pt x="6753" y="316"/>
                  <a:pt x="6753" y="316"/>
                </a:cubicBezTo>
                <a:cubicBezTo>
                  <a:pt x="6753" y="294"/>
                  <a:pt x="6748" y="255"/>
                  <a:pt x="6748" y="255"/>
                </a:cubicBezTo>
                <a:lnTo>
                  <a:pt x="6617" y="255"/>
                </a:lnTo>
                <a:cubicBezTo>
                  <a:pt x="6617" y="255"/>
                  <a:pt x="6623" y="320"/>
                  <a:pt x="6623" y="384"/>
                </a:cubicBezTo>
                <a:lnTo>
                  <a:pt x="6623" y="770"/>
                </a:lnTo>
                <a:lnTo>
                  <a:pt x="6757" y="770"/>
                </a:lnTo>
                <a:lnTo>
                  <a:pt x="6757" y="410"/>
                </a:lnTo>
                <a:cubicBezTo>
                  <a:pt x="6791" y="377"/>
                  <a:pt x="6822" y="360"/>
                  <a:pt x="6837" y="360"/>
                </a:cubicBezTo>
                <a:cubicBezTo>
                  <a:pt x="6875" y="360"/>
                  <a:pt x="6906" y="367"/>
                  <a:pt x="6906" y="367"/>
                </a:cubicBezTo>
                <a:lnTo>
                  <a:pt x="6918" y="258"/>
                </a:lnTo>
                <a:close/>
                <a:moveTo>
                  <a:pt x="7046" y="704"/>
                </a:moveTo>
                <a:cubicBezTo>
                  <a:pt x="7046" y="668"/>
                  <a:pt x="7021" y="627"/>
                  <a:pt x="6969" y="627"/>
                </a:cubicBezTo>
                <a:cubicBezTo>
                  <a:pt x="6913" y="627"/>
                  <a:pt x="6885" y="665"/>
                  <a:pt x="6885" y="704"/>
                </a:cubicBezTo>
                <a:cubicBezTo>
                  <a:pt x="6885" y="745"/>
                  <a:pt x="6913" y="784"/>
                  <a:pt x="6969" y="784"/>
                </a:cubicBezTo>
                <a:cubicBezTo>
                  <a:pt x="7021" y="784"/>
                  <a:pt x="7046" y="741"/>
                  <a:pt x="7046" y="704"/>
                </a:cubicBezTo>
                <a:moveTo>
                  <a:pt x="7803" y="770"/>
                </a:moveTo>
                <a:lnTo>
                  <a:pt x="7803" y="643"/>
                </a:lnTo>
                <a:lnTo>
                  <a:pt x="7517" y="643"/>
                </a:lnTo>
                <a:lnTo>
                  <a:pt x="7517" y="76"/>
                </a:lnTo>
                <a:lnTo>
                  <a:pt x="7381" y="76"/>
                </a:lnTo>
                <a:lnTo>
                  <a:pt x="7381" y="770"/>
                </a:lnTo>
                <a:lnTo>
                  <a:pt x="7803" y="770"/>
                </a:lnTo>
                <a:close/>
                <a:moveTo>
                  <a:pt x="8309" y="502"/>
                </a:moveTo>
                <a:cubicBezTo>
                  <a:pt x="8309" y="381"/>
                  <a:pt x="8262" y="246"/>
                  <a:pt x="8094" y="246"/>
                </a:cubicBezTo>
                <a:cubicBezTo>
                  <a:pt x="7946" y="246"/>
                  <a:pt x="7877" y="377"/>
                  <a:pt x="7877" y="515"/>
                </a:cubicBezTo>
                <a:cubicBezTo>
                  <a:pt x="7877" y="610"/>
                  <a:pt x="7905" y="784"/>
                  <a:pt x="8086" y="784"/>
                </a:cubicBezTo>
                <a:cubicBezTo>
                  <a:pt x="8219" y="784"/>
                  <a:pt x="8299" y="730"/>
                  <a:pt x="8299" y="730"/>
                </a:cubicBezTo>
                <a:lnTo>
                  <a:pt x="8296" y="624"/>
                </a:lnTo>
                <a:cubicBezTo>
                  <a:pt x="8296" y="624"/>
                  <a:pt x="8201" y="675"/>
                  <a:pt x="8107" y="675"/>
                </a:cubicBezTo>
                <a:cubicBezTo>
                  <a:pt x="8048" y="675"/>
                  <a:pt x="8017" y="636"/>
                  <a:pt x="8017" y="544"/>
                </a:cubicBezTo>
                <a:lnTo>
                  <a:pt x="8306" y="544"/>
                </a:lnTo>
                <a:cubicBezTo>
                  <a:pt x="8306" y="544"/>
                  <a:pt x="8309" y="512"/>
                  <a:pt x="8309" y="502"/>
                </a:cubicBezTo>
                <a:moveTo>
                  <a:pt x="8175" y="464"/>
                </a:moveTo>
                <a:lnTo>
                  <a:pt x="8020" y="464"/>
                </a:lnTo>
                <a:cubicBezTo>
                  <a:pt x="8020" y="422"/>
                  <a:pt x="8033" y="345"/>
                  <a:pt x="8094" y="345"/>
                </a:cubicBezTo>
                <a:cubicBezTo>
                  <a:pt x="8163" y="345"/>
                  <a:pt x="8175" y="418"/>
                  <a:pt x="8175" y="464"/>
                </a:cubicBezTo>
                <a:moveTo>
                  <a:pt x="8883" y="512"/>
                </a:moveTo>
                <a:cubicBezTo>
                  <a:pt x="8883" y="406"/>
                  <a:pt x="8858" y="246"/>
                  <a:pt x="8697" y="246"/>
                </a:cubicBezTo>
                <a:cubicBezTo>
                  <a:pt x="8638" y="246"/>
                  <a:pt x="8575" y="291"/>
                  <a:pt x="8564" y="301"/>
                </a:cubicBezTo>
                <a:cubicBezTo>
                  <a:pt x="8564" y="301"/>
                  <a:pt x="8566" y="265"/>
                  <a:pt x="8566" y="246"/>
                </a:cubicBezTo>
                <a:lnTo>
                  <a:pt x="8566" y="15"/>
                </a:lnTo>
                <a:lnTo>
                  <a:pt x="8429" y="32"/>
                </a:lnTo>
                <a:lnTo>
                  <a:pt x="8429" y="661"/>
                </a:lnTo>
                <a:cubicBezTo>
                  <a:pt x="8429" y="713"/>
                  <a:pt x="8424" y="770"/>
                  <a:pt x="8424" y="770"/>
                </a:cubicBezTo>
                <a:lnTo>
                  <a:pt x="8554" y="770"/>
                </a:lnTo>
                <a:cubicBezTo>
                  <a:pt x="8557" y="758"/>
                  <a:pt x="8557" y="738"/>
                  <a:pt x="8557" y="733"/>
                </a:cubicBezTo>
                <a:cubicBezTo>
                  <a:pt x="8566" y="738"/>
                  <a:pt x="8625" y="784"/>
                  <a:pt x="8694" y="784"/>
                </a:cubicBezTo>
                <a:cubicBezTo>
                  <a:pt x="8815" y="784"/>
                  <a:pt x="8883" y="665"/>
                  <a:pt x="8883" y="512"/>
                </a:cubicBezTo>
                <a:moveTo>
                  <a:pt x="8746" y="512"/>
                </a:moveTo>
                <a:cubicBezTo>
                  <a:pt x="8746" y="631"/>
                  <a:pt x="8705" y="668"/>
                  <a:pt x="8666" y="668"/>
                </a:cubicBezTo>
                <a:cubicBezTo>
                  <a:pt x="8641" y="668"/>
                  <a:pt x="8603" y="661"/>
                  <a:pt x="8566" y="639"/>
                </a:cubicBezTo>
                <a:lnTo>
                  <a:pt x="8566" y="396"/>
                </a:lnTo>
                <a:cubicBezTo>
                  <a:pt x="8607" y="367"/>
                  <a:pt x="8641" y="359"/>
                  <a:pt x="8669" y="359"/>
                </a:cubicBezTo>
                <a:cubicBezTo>
                  <a:pt x="8737" y="359"/>
                  <a:pt x="8746" y="454"/>
                  <a:pt x="8746" y="512"/>
                </a:cubicBezTo>
                <a:moveTo>
                  <a:pt x="9410" y="502"/>
                </a:moveTo>
                <a:cubicBezTo>
                  <a:pt x="9410" y="381"/>
                  <a:pt x="9367" y="246"/>
                  <a:pt x="9200" y="246"/>
                </a:cubicBezTo>
                <a:cubicBezTo>
                  <a:pt x="9050" y="246"/>
                  <a:pt x="8983" y="377"/>
                  <a:pt x="8983" y="515"/>
                </a:cubicBezTo>
                <a:cubicBezTo>
                  <a:pt x="8983" y="610"/>
                  <a:pt x="9011" y="784"/>
                  <a:pt x="9190" y="784"/>
                </a:cubicBezTo>
                <a:cubicBezTo>
                  <a:pt x="9323" y="784"/>
                  <a:pt x="9404" y="730"/>
                  <a:pt x="9404" y="730"/>
                </a:cubicBezTo>
                <a:lnTo>
                  <a:pt x="9399" y="624"/>
                </a:lnTo>
                <a:cubicBezTo>
                  <a:pt x="9399" y="624"/>
                  <a:pt x="9302" y="675"/>
                  <a:pt x="9211" y="675"/>
                </a:cubicBezTo>
                <a:cubicBezTo>
                  <a:pt x="9152" y="675"/>
                  <a:pt x="9123" y="636"/>
                  <a:pt x="9123" y="544"/>
                </a:cubicBezTo>
                <a:lnTo>
                  <a:pt x="9410" y="544"/>
                </a:lnTo>
                <a:cubicBezTo>
                  <a:pt x="9410" y="544"/>
                  <a:pt x="9410" y="512"/>
                  <a:pt x="9410" y="502"/>
                </a:cubicBezTo>
                <a:moveTo>
                  <a:pt x="9277" y="464"/>
                </a:moveTo>
                <a:lnTo>
                  <a:pt x="9123" y="464"/>
                </a:lnTo>
                <a:cubicBezTo>
                  <a:pt x="9123" y="422"/>
                  <a:pt x="9134" y="345"/>
                  <a:pt x="9200" y="345"/>
                </a:cubicBezTo>
                <a:cubicBezTo>
                  <a:pt x="9267" y="345"/>
                  <a:pt x="9277" y="418"/>
                  <a:pt x="9277" y="464"/>
                </a:cubicBezTo>
                <a:moveTo>
                  <a:pt x="9969" y="770"/>
                </a:moveTo>
                <a:lnTo>
                  <a:pt x="9969" y="418"/>
                </a:lnTo>
                <a:cubicBezTo>
                  <a:pt x="9969" y="371"/>
                  <a:pt x="9961" y="333"/>
                  <a:pt x="9941" y="304"/>
                </a:cubicBezTo>
                <a:cubicBezTo>
                  <a:pt x="9920" y="269"/>
                  <a:pt x="9879" y="246"/>
                  <a:pt x="9821" y="246"/>
                </a:cubicBezTo>
                <a:cubicBezTo>
                  <a:pt x="9752" y="246"/>
                  <a:pt x="9678" y="306"/>
                  <a:pt x="9662" y="326"/>
                </a:cubicBezTo>
                <a:cubicBezTo>
                  <a:pt x="9662" y="294"/>
                  <a:pt x="9655" y="255"/>
                  <a:pt x="9655" y="255"/>
                </a:cubicBezTo>
                <a:lnTo>
                  <a:pt x="9525" y="255"/>
                </a:lnTo>
                <a:cubicBezTo>
                  <a:pt x="9525" y="255"/>
                  <a:pt x="9532" y="320"/>
                  <a:pt x="9532" y="384"/>
                </a:cubicBezTo>
                <a:lnTo>
                  <a:pt x="9532" y="770"/>
                </a:lnTo>
                <a:lnTo>
                  <a:pt x="9668" y="770"/>
                </a:lnTo>
                <a:lnTo>
                  <a:pt x="9668" y="422"/>
                </a:lnTo>
                <a:cubicBezTo>
                  <a:pt x="9686" y="403"/>
                  <a:pt x="9731" y="367"/>
                  <a:pt x="9773" y="367"/>
                </a:cubicBezTo>
                <a:cubicBezTo>
                  <a:pt x="9808" y="367"/>
                  <a:pt x="9832" y="374"/>
                  <a:pt x="9832" y="432"/>
                </a:cubicBezTo>
                <a:lnTo>
                  <a:pt x="9832" y="770"/>
                </a:lnTo>
                <a:lnTo>
                  <a:pt x="9969" y="770"/>
                </a:lnTo>
                <a:close/>
                <a:moveTo>
                  <a:pt x="10242" y="704"/>
                </a:moveTo>
                <a:cubicBezTo>
                  <a:pt x="10242" y="668"/>
                  <a:pt x="10217" y="627"/>
                  <a:pt x="10161" y="627"/>
                </a:cubicBezTo>
                <a:cubicBezTo>
                  <a:pt x="10109" y="627"/>
                  <a:pt x="10081" y="665"/>
                  <a:pt x="10081" y="704"/>
                </a:cubicBezTo>
                <a:cubicBezTo>
                  <a:pt x="10081" y="745"/>
                  <a:pt x="10109" y="784"/>
                  <a:pt x="10161" y="784"/>
                </a:cubicBezTo>
                <a:cubicBezTo>
                  <a:pt x="10217" y="784"/>
                  <a:pt x="10242" y="741"/>
                  <a:pt x="10242" y="704"/>
                </a:cubicBezTo>
              </a:path>
            </a:pathLst>
          </a:custGeom>
          <a:solidFill>
            <a:srgbClr val="74757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dirty="0"/>
          </a:p>
        </p:txBody>
      </p:sp>
      <p:sp>
        <p:nvSpPr>
          <p:cNvPr id="22" name="Footer Placeholder 2"/>
          <p:cNvSpPr txBox="1">
            <a:spLocks/>
          </p:cNvSpPr>
          <p:nvPr>
            <p:custDataLst>
              <p:tags r:id="rId15"/>
            </p:custDataLst>
          </p:nvPr>
        </p:nvSpPr>
        <p:spPr bwMode="auto">
          <a:xfrm>
            <a:off x="2699792" y="6924389"/>
            <a:ext cx="3744416" cy="1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Autor der Präsentation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Footer Placeholder 2"/>
          <p:cNvSpPr txBox="1">
            <a:spLocks/>
          </p:cNvSpPr>
          <p:nvPr>
            <p:custDataLst>
              <p:tags r:id="rId16"/>
            </p:custDataLst>
          </p:nvPr>
        </p:nvSpPr>
        <p:spPr bwMode="auto">
          <a:xfrm>
            <a:off x="2699792" y="6924389"/>
            <a:ext cx="3744416" cy="1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Autor der Präsentation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Footer Placeholder 2"/>
          <p:cNvSpPr txBox="1">
            <a:spLocks/>
          </p:cNvSpPr>
          <p:nvPr userDrawn="1">
            <p:custDataLst>
              <p:tags r:id="rId17"/>
            </p:custDataLst>
          </p:nvPr>
        </p:nvSpPr>
        <p:spPr bwMode="auto">
          <a:xfrm>
            <a:off x="2699792" y="6924389"/>
            <a:ext cx="3744416" cy="1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Autor der Präsentation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Energ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0" y="5661025"/>
            <a:ext cx="9144000" cy="1196975"/>
          </a:xfrm>
          <a:prstGeom prst="rect">
            <a:avLst/>
          </a:prstGeom>
          <a:solidFill>
            <a:srgbClr val="75767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noProof="0"/>
          </a:p>
        </p:txBody>
      </p:sp>
      <p:sp>
        <p:nvSpPr>
          <p:cNvPr id="8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0" y="3644900"/>
            <a:ext cx="9144000" cy="1943100"/>
          </a:xfrm>
          <a:prstGeom prst="rect">
            <a:avLst/>
          </a:prstGeom>
          <a:solidFill>
            <a:srgbClr val="A0143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3000" noProof="0">
              <a:solidFill>
                <a:srgbClr val="F82B26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0" y="5461000"/>
            <a:ext cx="9144000" cy="215900"/>
          </a:xfrm>
          <a:prstGeom prst="rect">
            <a:avLst/>
          </a:prstGeom>
          <a:solidFill>
            <a:srgbClr val="0068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noProof="0"/>
          </a:p>
        </p:txBody>
      </p:sp>
      <p:grpSp>
        <p:nvGrpSpPr>
          <p:cNvPr id="2" name="Group 8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ltGray">
          <a:xfrm>
            <a:off x="0" y="628650"/>
            <a:ext cx="3522663" cy="4822825"/>
            <a:chOff x="0" y="702"/>
            <a:chExt cx="2199" cy="3011"/>
          </a:xfrm>
        </p:grpSpPr>
        <p:sp>
          <p:nvSpPr>
            <p:cNvPr id="12" name="Freeform 9"/>
            <p:cNvSpPr>
              <a:spLocks noChangeAspect="1" noEditPoints="1"/>
            </p:cNvSpPr>
            <p:nvPr/>
          </p:nvSpPr>
          <p:spPr bwMode="ltGray">
            <a:xfrm>
              <a:off x="0" y="702"/>
              <a:ext cx="2199" cy="3004"/>
            </a:xfrm>
            <a:custGeom>
              <a:avLst/>
              <a:gdLst/>
              <a:ahLst/>
              <a:cxnLst>
                <a:cxn ang="0">
                  <a:pos x="3043" y="0"/>
                </a:cxn>
                <a:cxn ang="0">
                  <a:pos x="0" y="742"/>
                </a:cxn>
                <a:cxn ang="0">
                  <a:pos x="0" y="805"/>
                </a:cxn>
                <a:cxn ang="0">
                  <a:pos x="3043" y="57"/>
                </a:cxn>
                <a:cxn ang="0">
                  <a:pos x="9591" y="6601"/>
                </a:cxn>
                <a:cxn ang="0">
                  <a:pos x="9512" y="7549"/>
                </a:cxn>
                <a:cxn ang="0">
                  <a:pos x="1842" y="7549"/>
                </a:cxn>
                <a:cxn ang="0">
                  <a:pos x="1840" y="4913"/>
                </a:cxn>
                <a:cxn ang="0">
                  <a:pos x="6494" y="4913"/>
                </a:cxn>
                <a:cxn ang="0">
                  <a:pos x="6539" y="4913"/>
                </a:cxn>
                <a:cxn ang="0">
                  <a:pos x="6519" y="4873"/>
                </a:cxn>
                <a:cxn ang="0">
                  <a:pos x="3043" y="2706"/>
                </a:cxn>
                <a:cxn ang="0">
                  <a:pos x="0" y="4167"/>
                </a:cxn>
                <a:cxn ang="0">
                  <a:pos x="0" y="4257"/>
                </a:cxn>
                <a:cxn ang="0">
                  <a:pos x="3043" y="2762"/>
                </a:cxn>
                <a:cxn ang="0">
                  <a:pos x="6448" y="4857"/>
                </a:cxn>
                <a:cxn ang="0">
                  <a:pos x="1811" y="4857"/>
                </a:cxn>
                <a:cxn ang="0">
                  <a:pos x="1783" y="4857"/>
                </a:cxn>
                <a:cxn ang="0">
                  <a:pos x="1783" y="4885"/>
                </a:cxn>
                <a:cxn ang="0">
                  <a:pos x="1786" y="7577"/>
                </a:cxn>
                <a:cxn ang="0">
                  <a:pos x="1786" y="7605"/>
                </a:cxn>
                <a:cxn ang="0">
                  <a:pos x="1814" y="7605"/>
                </a:cxn>
                <a:cxn ang="0">
                  <a:pos x="9535" y="7605"/>
                </a:cxn>
                <a:cxn ang="0">
                  <a:pos x="9559" y="7605"/>
                </a:cxn>
                <a:cxn ang="0">
                  <a:pos x="9564" y="7581"/>
                </a:cxn>
                <a:cxn ang="0">
                  <a:pos x="9647" y="6601"/>
                </a:cxn>
                <a:cxn ang="0">
                  <a:pos x="3043" y="0"/>
                </a:cxn>
                <a:cxn ang="0">
                  <a:pos x="0" y="8948"/>
                </a:cxn>
                <a:cxn ang="0">
                  <a:pos x="0" y="9039"/>
                </a:cxn>
                <a:cxn ang="0">
                  <a:pos x="3043" y="10501"/>
                </a:cxn>
                <a:cxn ang="0">
                  <a:pos x="6091" y="9008"/>
                </a:cxn>
                <a:cxn ang="0">
                  <a:pos x="9127" y="9008"/>
                </a:cxn>
                <a:cxn ang="0">
                  <a:pos x="3043" y="13150"/>
                </a:cxn>
                <a:cxn ang="0">
                  <a:pos x="0" y="12401"/>
                </a:cxn>
                <a:cxn ang="0">
                  <a:pos x="0" y="12465"/>
                </a:cxn>
                <a:cxn ang="0">
                  <a:pos x="3043" y="13206"/>
                </a:cxn>
                <a:cxn ang="0">
                  <a:pos x="9195" y="8990"/>
                </a:cxn>
                <a:cxn ang="0">
                  <a:pos x="9210" y="8952"/>
                </a:cxn>
                <a:cxn ang="0">
                  <a:pos x="9169" y="8952"/>
                </a:cxn>
                <a:cxn ang="0">
                  <a:pos x="6076" y="8952"/>
                </a:cxn>
                <a:cxn ang="0">
                  <a:pos x="6063" y="8952"/>
                </a:cxn>
                <a:cxn ang="0">
                  <a:pos x="6054" y="8962"/>
                </a:cxn>
                <a:cxn ang="0">
                  <a:pos x="3043" y="10444"/>
                </a:cxn>
                <a:cxn ang="0">
                  <a:pos x="0" y="8948"/>
                </a:cxn>
              </a:cxnLst>
              <a:rect l="0" t="0" r="r" b="b"/>
              <a:pathLst>
                <a:path w="9647" h="13206">
                  <a:moveTo>
                    <a:pt x="3043" y="0"/>
                  </a:moveTo>
                  <a:cubicBezTo>
                    <a:pt x="1946" y="0"/>
                    <a:pt x="911" y="268"/>
                    <a:pt x="0" y="742"/>
                  </a:cubicBezTo>
                  <a:lnTo>
                    <a:pt x="0" y="805"/>
                  </a:lnTo>
                  <a:cubicBezTo>
                    <a:pt x="909" y="327"/>
                    <a:pt x="1945" y="57"/>
                    <a:pt x="3043" y="57"/>
                  </a:cubicBezTo>
                  <a:cubicBezTo>
                    <a:pt x="6658" y="57"/>
                    <a:pt x="9591" y="2987"/>
                    <a:pt x="9591" y="6601"/>
                  </a:cubicBezTo>
                  <a:cubicBezTo>
                    <a:pt x="9591" y="6925"/>
                    <a:pt x="9560" y="7241"/>
                    <a:pt x="9512" y="7549"/>
                  </a:cubicBezTo>
                  <a:lnTo>
                    <a:pt x="1842" y="7549"/>
                  </a:lnTo>
                  <a:lnTo>
                    <a:pt x="1840" y="4913"/>
                  </a:lnTo>
                  <a:lnTo>
                    <a:pt x="6494" y="4913"/>
                  </a:lnTo>
                  <a:lnTo>
                    <a:pt x="6539" y="4913"/>
                  </a:lnTo>
                  <a:lnTo>
                    <a:pt x="6519" y="4873"/>
                  </a:lnTo>
                  <a:cubicBezTo>
                    <a:pt x="5879" y="3592"/>
                    <a:pt x="4572" y="2706"/>
                    <a:pt x="3043" y="2706"/>
                  </a:cubicBezTo>
                  <a:cubicBezTo>
                    <a:pt x="1813" y="2706"/>
                    <a:pt x="715" y="3276"/>
                    <a:pt x="0" y="4167"/>
                  </a:cubicBezTo>
                  <a:lnTo>
                    <a:pt x="0" y="4257"/>
                  </a:lnTo>
                  <a:cubicBezTo>
                    <a:pt x="703" y="3348"/>
                    <a:pt x="1805" y="2762"/>
                    <a:pt x="3043" y="2762"/>
                  </a:cubicBezTo>
                  <a:cubicBezTo>
                    <a:pt x="4534" y="2762"/>
                    <a:pt x="5809" y="3616"/>
                    <a:pt x="6448" y="4857"/>
                  </a:cubicBezTo>
                  <a:lnTo>
                    <a:pt x="1811" y="4857"/>
                  </a:lnTo>
                  <a:lnTo>
                    <a:pt x="1783" y="4857"/>
                  </a:lnTo>
                  <a:lnTo>
                    <a:pt x="1783" y="4885"/>
                  </a:lnTo>
                  <a:lnTo>
                    <a:pt x="1786" y="7577"/>
                  </a:lnTo>
                  <a:lnTo>
                    <a:pt x="1786" y="7605"/>
                  </a:lnTo>
                  <a:lnTo>
                    <a:pt x="1814" y="7605"/>
                  </a:lnTo>
                  <a:lnTo>
                    <a:pt x="9535" y="7605"/>
                  </a:lnTo>
                  <a:lnTo>
                    <a:pt x="9559" y="7605"/>
                  </a:lnTo>
                  <a:lnTo>
                    <a:pt x="9564" y="7581"/>
                  </a:lnTo>
                  <a:cubicBezTo>
                    <a:pt x="9614" y="7264"/>
                    <a:pt x="9647" y="6937"/>
                    <a:pt x="9647" y="6601"/>
                  </a:cubicBezTo>
                  <a:cubicBezTo>
                    <a:pt x="9647" y="2956"/>
                    <a:pt x="6688" y="0"/>
                    <a:pt x="3043" y="0"/>
                  </a:cubicBezTo>
                  <a:close/>
                  <a:moveTo>
                    <a:pt x="0" y="8948"/>
                  </a:moveTo>
                  <a:lnTo>
                    <a:pt x="0" y="9039"/>
                  </a:lnTo>
                  <a:cubicBezTo>
                    <a:pt x="715" y="9930"/>
                    <a:pt x="1813" y="10501"/>
                    <a:pt x="3043" y="10501"/>
                  </a:cubicBezTo>
                  <a:cubicBezTo>
                    <a:pt x="4283" y="10501"/>
                    <a:pt x="5377" y="9910"/>
                    <a:pt x="6091" y="9008"/>
                  </a:cubicBezTo>
                  <a:lnTo>
                    <a:pt x="9127" y="9008"/>
                  </a:lnTo>
                  <a:cubicBezTo>
                    <a:pt x="8169" y="11431"/>
                    <a:pt x="5809" y="13150"/>
                    <a:pt x="3043" y="13150"/>
                  </a:cubicBezTo>
                  <a:cubicBezTo>
                    <a:pt x="1945" y="13150"/>
                    <a:pt x="909" y="12879"/>
                    <a:pt x="0" y="12401"/>
                  </a:cubicBezTo>
                  <a:lnTo>
                    <a:pt x="0" y="12465"/>
                  </a:lnTo>
                  <a:cubicBezTo>
                    <a:pt x="911" y="12938"/>
                    <a:pt x="1946" y="13206"/>
                    <a:pt x="3043" y="13206"/>
                  </a:cubicBezTo>
                  <a:cubicBezTo>
                    <a:pt x="5847" y="13206"/>
                    <a:pt x="8239" y="11454"/>
                    <a:pt x="9195" y="8990"/>
                  </a:cubicBezTo>
                  <a:lnTo>
                    <a:pt x="9210" y="8952"/>
                  </a:lnTo>
                  <a:lnTo>
                    <a:pt x="9169" y="8952"/>
                  </a:lnTo>
                  <a:lnTo>
                    <a:pt x="6076" y="8952"/>
                  </a:lnTo>
                  <a:lnTo>
                    <a:pt x="6063" y="8952"/>
                  </a:lnTo>
                  <a:lnTo>
                    <a:pt x="6054" y="8962"/>
                  </a:lnTo>
                  <a:cubicBezTo>
                    <a:pt x="5351" y="9858"/>
                    <a:pt x="4269" y="10444"/>
                    <a:pt x="3043" y="10444"/>
                  </a:cubicBezTo>
                  <a:cubicBezTo>
                    <a:pt x="1805" y="10444"/>
                    <a:pt x="703" y="9858"/>
                    <a:pt x="0" y="894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13" name="Freeform 10"/>
            <p:cNvSpPr>
              <a:spLocks noChangeAspect="1" noEditPoints="1"/>
            </p:cNvSpPr>
            <p:nvPr/>
          </p:nvSpPr>
          <p:spPr bwMode="ltGray">
            <a:xfrm>
              <a:off x="0" y="709"/>
              <a:ext cx="2192" cy="3004"/>
            </a:xfrm>
            <a:custGeom>
              <a:avLst/>
              <a:gdLst/>
              <a:ahLst/>
              <a:cxnLst>
                <a:cxn ang="0">
                  <a:pos x="3015" y="0"/>
                </a:cxn>
                <a:cxn ang="0">
                  <a:pos x="0" y="726"/>
                </a:cxn>
                <a:cxn ang="0">
                  <a:pos x="0" y="791"/>
                </a:cxn>
                <a:cxn ang="0">
                  <a:pos x="3015" y="57"/>
                </a:cxn>
                <a:cxn ang="0">
                  <a:pos x="9562" y="6602"/>
                </a:cxn>
                <a:cxn ang="0">
                  <a:pos x="9483" y="7548"/>
                </a:cxn>
                <a:cxn ang="0">
                  <a:pos x="1812" y="7548"/>
                </a:cxn>
                <a:cxn ang="0">
                  <a:pos x="1810" y="4914"/>
                </a:cxn>
                <a:cxn ang="0">
                  <a:pos x="6465" y="4914"/>
                </a:cxn>
                <a:cxn ang="0">
                  <a:pos x="6511" y="4914"/>
                </a:cxn>
                <a:cxn ang="0">
                  <a:pos x="6490" y="4872"/>
                </a:cxn>
                <a:cxn ang="0">
                  <a:pos x="3015" y="2706"/>
                </a:cxn>
                <a:cxn ang="0">
                  <a:pos x="0" y="4131"/>
                </a:cxn>
                <a:cxn ang="0">
                  <a:pos x="0" y="4220"/>
                </a:cxn>
                <a:cxn ang="0">
                  <a:pos x="3015" y="2763"/>
                </a:cxn>
                <a:cxn ang="0">
                  <a:pos x="6419" y="4857"/>
                </a:cxn>
                <a:cxn ang="0">
                  <a:pos x="1782" y="4857"/>
                </a:cxn>
                <a:cxn ang="0">
                  <a:pos x="1753" y="4857"/>
                </a:cxn>
                <a:cxn ang="0">
                  <a:pos x="1753" y="4885"/>
                </a:cxn>
                <a:cxn ang="0">
                  <a:pos x="1756" y="7576"/>
                </a:cxn>
                <a:cxn ang="0">
                  <a:pos x="1757" y="7604"/>
                </a:cxn>
                <a:cxn ang="0">
                  <a:pos x="1784" y="7604"/>
                </a:cxn>
                <a:cxn ang="0">
                  <a:pos x="9507" y="7604"/>
                </a:cxn>
                <a:cxn ang="0">
                  <a:pos x="9530" y="7604"/>
                </a:cxn>
                <a:cxn ang="0">
                  <a:pos x="9534" y="7581"/>
                </a:cxn>
                <a:cxn ang="0">
                  <a:pos x="9619" y="6602"/>
                </a:cxn>
                <a:cxn ang="0">
                  <a:pos x="3015" y="0"/>
                </a:cxn>
                <a:cxn ang="0">
                  <a:pos x="6033" y="8951"/>
                </a:cxn>
                <a:cxn ang="0">
                  <a:pos x="6026" y="8963"/>
                </a:cxn>
                <a:cxn ang="0">
                  <a:pos x="3015" y="10444"/>
                </a:cxn>
                <a:cxn ang="0">
                  <a:pos x="0" y="8986"/>
                </a:cxn>
                <a:cxn ang="0">
                  <a:pos x="0" y="9075"/>
                </a:cxn>
                <a:cxn ang="0">
                  <a:pos x="3015" y="10501"/>
                </a:cxn>
                <a:cxn ang="0">
                  <a:pos x="6061" y="9008"/>
                </a:cxn>
                <a:cxn ang="0">
                  <a:pos x="9098" y="9008"/>
                </a:cxn>
                <a:cxn ang="0">
                  <a:pos x="3015" y="13150"/>
                </a:cxn>
                <a:cxn ang="0">
                  <a:pos x="0" y="12416"/>
                </a:cxn>
                <a:cxn ang="0">
                  <a:pos x="0" y="12481"/>
                </a:cxn>
                <a:cxn ang="0">
                  <a:pos x="3015" y="13207"/>
                </a:cxn>
                <a:cxn ang="0">
                  <a:pos x="9166" y="8990"/>
                </a:cxn>
                <a:cxn ang="0">
                  <a:pos x="9181" y="8951"/>
                </a:cxn>
                <a:cxn ang="0">
                  <a:pos x="9140" y="8951"/>
                </a:cxn>
                <a:cxn ang="0">
                  <a:pos x="6048" y="8951"/>
                </a:cxn>
                <a:cxn ang="0">
                  <a:pos x="6033" y="8951"/>
                </a:cxn>
              </a:cxnLst>
              <a:rect l="0" t="0" r="r" b="b"/>
              <a:pathLst>
                <a:path w="9619" h="13207">
                  <a:moveTo>
                    <a:pt x="3015" y="0"/>
                  </a:moveTo>
                  <a:cubicBezTo>
                    <a:pt x="1929" y="0"/>
                    <a:pt x="904" y="262"/>
                    <a:pt x="0" y="726"/>
                  </a:cubicBezTo>
                  <a:lnTo>
                    <a:pt x="0" y="791"/>
                  </a:lnTo>
                  <a:cubicBezTo>
                    <a:pt x="902" y="322"/>
                    <a:pt x="1927" y="57"/>
                    <a:pt x="3015" y="57"/>
                  </a:cubicBezTo>
                  <a:cubicBezTo>
                    <a:pt x="6629" y="57"/>
                    <a:pt x="9562" y="2987"/>
                    <a:pt x="9562" y="6602"/>
                  </a:cubicBezTo>
                  <a:cubicBezTo>
                    <a:pt x="9562" y="6925"/>
                    <a:pt x="9531" y="7240"/>
                    <a:pt x="9483" y="7548"/>
                  </a:cubicBezTo>
                  <a:lnTo>
                    <a:pt x="1812" y="7548"/>
                  </a:lnTo>
                  <a:lnTo>
                    <a:pt x="1810" y="4914"/>
                  </a:lnTo>
                  <a:lnTo>
                    <a:pt x="6465" y="4914"/>
                  </a:lnTo>
                  <a:lnTo>
                    <a:pt x="6511" y="4914"/>
                  </a:lnTo>
                  <a:lnTo>
                    <a:pt x="6490" y="4872"/>
                  </a:lnTo>
                  <a:cubicBezTo>
                    <a:pt x="5850" y="3592"/>
                    <a:pt x="4543" y="2706"/>
                    <a:pt x="3015" y="2706"/>
                  </a:cubicBezTo>
                  <a:cubicBezTo>
                    <a:pt x="1800" y="2706"/>
                    <a:pt x="715" y="3261"/>
                    <a:pt x="0" y="4131"/>
                  </a:cubicBezTo>
                  <a:lnTo>
                    <a:pt x="0" y="4220"/>
                  </a:lnTo>
                  <a:cubicBezTo>
                    <a:pt x="704" y="3332"/>
                    <a:pt x="1793" y="2763"/>
                    <a:pt x="3015" y="2763"/>
                  </a:cubicBezTo>
                  <a:cubicBezTo>
                    <a:pt x="4505" y="2763"/>
                    <a:pt x="5780" y="3617"/>
                    <a:pt x="6419" y="4857"/>
                  </a:cubicBezTo>
                  <a:lnTo>
                    <a:pt x="1782" y="4857"/>
                  </a:lnTo>
                  <a:lnTo>
                    <a:pt x="1753" y="4857"/>
                  </a:lnTo>
                  <a:lnTo>
                    <a:pt x="1753" y="4885"/>
                  </a:lnTo>
                  <a:lnTo>
                    <a:pt x="1756" y="7576"/>
                  </a:lnTo>
                  <a:lnTo>
                    <a:pt x="1757" y="7604"/>
                  </a:lnTo>
                  <a:lnTo>
                    <a:pt x="1784" y="7604"/>
                  </a:lnTo>
                  <a:lnTo>
                    <a:pt x="9507" y="7604"/>
                  </a:lnTo>
                  <a:lnTo>
                    <a:pt x="9530" y="7604"/>
                  </a:lnTo>
                  <a:lnTo>
                    <a:pt x="9534" y="7581"/>
                  </a:lnTo>
                  <a:cubicBezTo>
                    <a:pt x="9584" y="7263"/>
                    <a:pt x="9619" y="6937"/>
                    <a:pt x="9619" y="6602"/>
                  </a:cubicBezTo>
                  <a:cubicBezTo>
                    <a:pt x="9619" y="2957"/>
                    <a:pt x="6660" y="0"/>
                    <a:pt x="3015" y="0"/>
                  </a:cubicBezTo>
                  <a:close/>
                  <a:moveTo>
                    <a:pt x="6033" y="8951"/>
                  </a:moveTo>
                  <a:lnTo>
                    <a:pt x="6026" y="8963"/>
                  </a:lnTo>
                  <a:cubicBezTo>
                    <a:pt x="5322" y="9858"/>
                    <a:pt x="4241" y="10444"/>
                    <a:pt x="3015" y="10444"/>
                  </a:cubicBezTo>
                  <a:cubicBezTo>
                    <a:pt x="1793" y="10444"/>
                    <a:pt x="704" y="9874"/>
                    <a:pt x="0" y="8986"/>
                  </a:cubicBezTo>
                  <a:lnTo>
                    <a:pt x="0" y="9075"/>
                  </a:lnTo>
                  <a:cubicBezTo>
                    <a:pt x="715" y="9945"/>
                    <a:pt x="1800" y="10501"/>
                    <a:pt x="3015" y="10501"/>
                  </a:cubicBezTo>
                  <a:cubicBezTo>
                    <a:pt x="4254" y="10501"/>
                    <a:pt x="5347" y="9910"/>
                    <a:pt x="6061" y="9008"/>
                  </a:cubicBezTo>
                  <a:lnTo>
                    <a:pt x="9098" y="9008"/>
                  </a:lnTo>
                  <a:cubicBezTo>
                    <a:pt x="8140" y="11430"/>
                    <a:pt x="5781" y="13150"/>
                    <a:pt x="3015" y="13150"/>
                  </a:cubicBezTo>
                  <a:cubicBezTo>
                    <a:pt x="1927" y="13150"/>
                    <a:pt x="902" y="12885"/>
                    <a:pt x="0" y="12416"/>
                  </a:cubicBezTo>
                  <a:lnTo>
                    <a:pt x="0" y="12481"/>
                  </a:lnTo>
                  <a:cubicBezTo>
                    <a:pt x="904" y="12945"/>
                    <a:pt x="1929" y="13207"/>
                    <a:pt x="3015" y="13207"/>
                  </a:cubicBezTo>
                  <a:cubicBezTo>
                    <a:pt x="5819" y="13207"/>
                    <a:pt x="8210" y="11454"/>
                    <a:pt x="9166" y="8990"/>
                  </a:cubicBezTo>
                  <a:lnTo>
                    <a:pt x="9181" y="8951"/>
                  </a:lnTo>
                  <a:lnTo>
                    <a:pt x="9140" y="8951"/>
                  </a:lnTo>
                  <a:lnTo>
                    <a:pt x="6048" y="8951"/>
                  </a:lnTo>
                  <a:lnTo>
                    <a:pt x="6033" y="8951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de-DE" noProof="0"/>
            </a:p>
          </p:txBody>
        </p:sp>
      </p:grpSp>
      <p:sp>
        <p:nvSpPr>
          <p:cNvPr id="16" name="Slide Number Placeholder 19"/>
          <p:cNvSpPr txBox="1">
            <a:spLocks/>
          </p:cNvSpPr>
          <p:nvPr>
            <p:custDataLst>
              <p:tags r:id="rId5"/>
            </p:custDataLst>
          </p:nvPr>
        </p:nvSpPr>
        <p:spPr bwMode="hidden">
          <a:xfrm>
            <a:off x="7597420" y="6604951"/>
            <a:ext cx="1298575" cy="1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5767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Seite </a:t>
            </a:r>
            <a:fld id="{57282E12-AC30-4C30-91CF-1304F955FEAA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5767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757677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" name="Footer Placeholder 20"/>
          <p:cNvSpPr txBox="1">
            <a:spLocks/>
          </p:cNvSpPr>
          <p:nvPr>
            <p:custDataLst>
              <p:tags r:id="rId6"/>
            </p:custDataLst>
          </p:nvPr>
        </p:nvSpPr>
        <p:spPr bwMode="hidden">
          <a:xfrm>
            <a:off x="2699792" y="6615368"/>
            <a:ext cx="3744416" cy="1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5767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Michael Metternich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757677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7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0" y="2709463"/>
            <a:ext cx="4320000" cy="86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2600" b="1" baseline="0" dirty="0" smtClean="0"/>
            </a:lvl1pPr>
          </a:lstStyle>
          <a:p>
            <a:pPr marL="0" lvl="0" indent="0"/>
            <a:r>
              <a:rPr lang="de-DE" dirty="0" smtClean="0"/>
              <a:t>Titel der Trennseite hier eingeben</a:t>
            </a:r>
          </a:p>
        </p:txBody>
      </p:sp>
      <p:sp>
        <p:nvSpPr>
          <p:cNvPr id="14" name="Slide Number Placeholder 19"/>
          <p:cNvSpPr txBox="1">
            <a:spLocks/>
          </p:cNvSpPr>
          <p:nvPr>
            <p:custDataLst>
              <p:tags r:id="rId7"/>
            </p:custDataLst>
          </p:nvPr>
        </p:nvSpPr>
        <p:spPr bwMode="hidden">
          <a:xfrm>
            <a:off x="7597420" y="6604951"/>
            <a:ext cx="1298575" cy="1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5767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Seite </a:t>
            </a:r>
            <a:fld id="{57282E12-AC30-4C30-91CF-1304F955FEAA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757677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757677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Seite </a:t>
            </a:r>
            <a:fld id="{57282E12-AC30-4C30-91CF-1304F955FE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anksag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035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0" y="5084764"/>
            <a:ext cx="9144000" cy="1225550"/>
          </a:xfrm>
          <a:prstGeom prst="rect">
            <a:avLst/>
          </a:prstGeom>
          <a:solidFill>
            <a:srgbClr val="A0143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sz="3000" noProof="0">
              <a:solidFill>
                <a:srgbClr val="F82B26"/>
              </a:solidFill>
            </a:endParaRPr>
          </a:p>
        </p:txBody>
      </p:sp>
      <p:sp>
        <p:nvSpPr>
          <p:cNvPr id="4109" name="Text Box 103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hidden">
          <a:xfrm>
            <a:off x="7956550" y="6450392"/>
            <a:ext cx="93662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000" noProof="0" dirty="0" smtClean="0">
                <a:solidFill>
                  <a:schemeClr val="bg1"/>
                </a:solidFill>
              </a:rPr>
              <a:t>www.bdew.de</a:t>
            </a:r>
            <a:endParaRPr lang="de-DE" sz="1000" noProof="0" dirty="0">
              <a:solidFill>
                <a:schemeClr val="bg1"/>
              </a:solidFill>
            </a:endParaRPr>
          </a:p>
        </p:txBody>
      </p:sp>
      <p:sp>
        <p:nvSpPr>
          <p:cNvPr id="33" name="TextBox 5"/>
          <p:cNvSpPr txBox="1"/>
          <p:nvPr>
            <p:custDataLst>
              <p:tags r:id="rId3"/>
            </p:custDataLst>
          </p:nvPr>
        </p:nvSpPr>
        <p:spPr>
          <a:xfrm>
            <a:off x="827583" y="1772816"/>
            <a:ext cx="8065591" cy="9354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DE" sz="3600" noProof="0" dirty="0" smtClean="0"/>
              <a:t>Vielen Dank für Ihre Aufmerksamkeit!</a:t>
            </a:r>
          </a:p>
        </p:txBody>
      </p:sp>
      <p:sp>
        <p:nvSpPr>
          <p:cNvPr id="34" name="TextBox 6"/>
          <p:cNvSpPr txBox="1"/>
          <p:nvPr>
            <p:custDataLst>
              <p:tags r:id="rId4"/>
            </p:custDataLst>
          </p:nvPr>
        </p:nvSpPr>
        <p:spPr>
          <a:xfrm>
            <a:off x="827583" y="3140174"/>
            <a:ext cx="8065591" cy="18009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de-DE" sz="1400" noProof="0" dirty="0" smtClean="0"/>
              <a:t>BDEW Bundesverband</a:t>
            </a:r>
            <a:r>
              <a:rPr lang="de-DE" sz="1400" baseline="0" noProof="0" dirty="0" smtClean="0"/>
              <a:t> der Energie- und Wasserwirtschaft e.V.</a:t>
            </a:r>
            <a:br>
              <a:rPr lang="de-DE" sz="1400" baseline="0" noProof="0" dirty="0" smtClean="0"/>
            </a:br>
            <a:r>
              <a:rPr lang="de-DE" sz="1400" baseline="0" noProof="0" dirty="0" smtClean="0"/>
              <a:t>Reinhardtstraße 32</a:t>
            </a:r>
          </a:p>
          <a:p>
            <a:pPr algn="l"/>
            <a:r>
              <a:rPr lang="de-DE" sz="1400" baseline="0" noProof="0" dirty="0" smtClean="0"/>
              <a:t>10117 Berlin</a:t>
            </a:r>
          </a:p>
          <a:p>
            <a:pPr algn="l"/>
            <a:endParaRPr lang="de-DE" sz="1400" baseline="0" noProof="0" dirty="0" smtClean="0"/>
          </a:p>
          <a:p>
            <a:pPr algn="l"/>
            <a:r>
              <a:rPr lang="de-DE" sz="1400" baseline="0" noProof="0" dirty="0" smtClean="0"/>
              <a:t>Telefon +49 (0)30 - 300199-</a:t>
            </a:r>
          </a:p>
          <a:p>
            <a:pPr algn="l"/>
            <a:endParaRPr lang="de-DE" sz="1400" baseline="0" noProof="0" dirty="0" smtClean="0"/>
          </a:p>
          <a:p>
            <a:pPr algn="l"/>
            <a:r>
              <a:rPr lang="de-DE" sz="1400" baseline="0" noProof="0" dirty="0" smtClean="0"/>
              <a:t>www.bdew.de</a:t>
            </a:r>
          </a:p>
          <a:p>
            <a:pPr algn="l"/>
            <a:endParaRPr lang="de-DE" sz="1400" baseline="0" noProof="0" dirty="0" smtClean="0"/>
          </a:p>
          <a:p>
            <a:pPr algn="l"/>
            <a:endParaRPr lang="de-DE" sz="1400" noProof="0" dirty="0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2564904"/>
            <a:ext cx="8066087" cy="504056"/>
          </a:xfrm>
          <a:noFill/>
        </p:spPr>
        <p:txBody>
          <a:bodyPr wrap="square" lIns="0" tIns="0" rIns="0" bIns="0" rtlCol="0">
            <a:noAutofit/>
          </a:bodyPr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400" kern="1200" baseline="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 smtClean="0"/>
              <a:t>Ihren Namen </a:t>
            </a:r>
            <a:br>
              <a:rPr lang="de-DE" noProof="0" dirty="0" smtClean="0"/>
            </a:br>
            <a:r>
              <a:rPr lang="de-DE" noProof="0" dirty="0" smtClean="0"/>
              <a:t>und Ihren Geschäftsbereich hier eingeben</a:t>
            </a:r>
          </a:p>
        </p:txBody>
      </p:sp>
      <p:sp>
        <p:nvSpPr>
          <p:cNvPr id="36" name="Text Placeholder 27"/>
          <p:cNvSpPr>
            <a:spLocks noGrp="1"/>
          </p:cNvSpPr>
          <p:nvPr>
            <p:ph type="body" sz="quarter" idx="14" hasCustomPrompt="1"/>
          </p:nvPr>
        </p:nvSpPr>
        <p:spPr>
          <a:xfrm>
            <a:off x="3035364" y="3991087"/>
            <a:ext cx="2337178" cy="215444"/>
          </a:xfrm>
          <a:noFill/>
        </p:spPr>
        <p:txBody>
          <a:bodyPr wrap="none" lIns="0" tIns="0" rIns="0" bIns="0" rtlCol="0" anchor="ctr" anchorCtr="0">
            <a:spAutoFit/>
          </a:bodyPr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400" kern="1200" baseline="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65113" indent="3175"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 smtClean="0"/>
              <a:t>Ihre Durchwahl hier eingeben</a:t>
            </a:r>
          </a:p>
        </p:txBody>
      </p:sp>
      <p:sp>
        <p:nvSpPr>
          <p:cNvPr id="37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827583" y="4221088"/>
            <a:ext cx="2695994" cy="215444"/>
          </a:xfrm>
          <a:noFill/>
        </p:spPr>
        <p:txBody>
          <a:bodyPr wrap="none" lIns="0" tIns="0" rIns="0" bIns="0" rtlCol="0" anchor="ctr" anchorCtr="0">
            <a:spAutoFit/>
          </a:bodyPr>
          <a:lstStyle>
            <a:lvl1pPr marL="0" indent="0"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265113" indent="3175"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buNone/>
              <a:defRPr lang="en-US" sz="1400" kern="1200" noProof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</a:lstStyle>
          <a:p>
            <a:pPr lvl="0"/>
            <a:r>
              <a:rPr lang="de-DE" noProof="0" dirty="0" smtClean="0"/>
              <a:t>Ihre E-Mail Adresse hier eingeben</a:t>
            </a:r>
          </a:p>
        </p:txBody>
      </p:sp>
      <p:sp>
        <p:nvSpPr>
          <p:cNvPr id="15" name="Rechteck 14"/>
          <p:cNvSpPr/>
          <p:nvPr/>
        </p:nvSpPr>
        <p:spPr bwMode="auto">
          <a:xfrm>
            <a:off x="2699792" y="6597352"/>
            <a:ext cx="3744416" cy="260648"/>
          </a:xfrm>
          <a:prstGeom prst="rect">
            <a:avLst/>
          </a:prstGeom>
          <a:solidFill>
            <a:srgbClr val="757677"/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2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6"/>
          </p:nvPr>
        </p:nvSpPr>
        <p:spPr>
          <a:xfrm>
            <a:off x="6516216" y="6470475"/>
            <a:ext cx="1296988" cy="144000"/>
          </a:xfrm>
        </p:spPr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08.03.2018</a:t>
            </a:r>
            <a:endParaRPr lang="de-DE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Seite </a:t>
            </a:r>
            <a:fld id="{57282E12-AC30-4C30-91CF-1304F955FE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>
                <a:solidFill>
                  <a:srgbClr val="757677"/>
                </a:solidFill>
              </a:defRPr>
            </a:lvl1pPr>
          </a:lstStyle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44459" y="1340768"/>
            <a:ext cx="8640000" cy="4824413"/>
          </a:xfrm>
        </p:spPr>
        <p:txBody>
          <a:bodyPr/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339304"/>
            <a:ext cx="4211639" cy="482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buClr>
                <a:srgbClr val="A01437"/>
              </a:buClr>
              <a:defRPr lang="en-US" dirty="0" smtClean="0"/>
            </a:lvl1pPr>
            <a:lvl2pPr algn="l" rtl="0" fontAlgn="base">
              <a:buClr>
                <a:srgbClr val="A01437"/>
              </a:buClr>
              <a:defRPr lang="en-US" dirty="0" smtClean="0"/>
            </a:lvl2pPr>
            <a:lvl3pPr algn="l" rtl="0" fontAlgn="base">
              <a:buClr>
                <a:srgbClr val="A01437"/>
              </a:buClr>
              <a:defRPr lang="en-US" dirty="0" smtClean="0"/>
            </a:lvl3pPr>
            <a:lvl4pPr algn="l" rtl="0" fontAlgn="base">
              <a:buClr>
                <a:srgbClr val="A01437"/>
              </a:buClr>
              <a:defRPr lang="en-US" dirty="0" smtClean="0"/>
            </a:lvl4pPr>
            <a:lvl5pPr algn="l" rtl="0" fontAlgn="base">
              <a:buClr>
                <a:srgbClr val="A01437"/>
              </a:buClr>
              <a:defRPr lang="en-GB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7668" y="1339304"/>
            <a:ext cx="4212000" cy="482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buClr>
                <a:srgbClr val="A01437"/>
              </a:buClr>
              <a:defRPr lang="en-US" dirty="0" smtClean="0"/>
            </a:lvl1pPr>
            <a:lvl2pPr algn="l" rtl="0" fontAlgn="base">
              <a:buClr>
                <a:srgbClr val="A01437"/>
              </a:buClr>
              <a:defRPr lang="en-US" dirty="0" smtClean="0"/>
            </a:lvl2pPr>
            <a:lvl3pPr algn="l" rtl="0" fontAlgn="base">
              <a:buClr>
                <a:srgbClr val="A01437"/>
              </a:buClr>
              <a:defRPr lang="en-US" dirty="0" smtClean="0"/>
            </a:lvl3pPr>
            <a:lvl4pPr algn="l" rtl="0" fontAlgn="base">
              <a:buClr>
                <a:srgbClr val="A01437"/>
              </a:buClr>
              <a:defRPr lang="en-US" dirty="0" smtClean="0"/>
            </a:lvl4pPr>
            <a:lvl5pPr algn="l" rtl="0" fontAlgn="base">
              <a:buClr>
                <a:srgbClr val="A01437"/>
              </a:buClr>
              <a:defRPr lang="en-GB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1824" y="1341304"/>
            <a:ext cx="2736000" cy="4824000"/>
          </a:xfrm>
        </p:spPr>
        <p:txBody>
          <a:bodyPr/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noProof="0" dirty="0" smtClean="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3203848" y="1341304"/>
            <a:ext cx="2736000" cy="4824000"/>
          </a:xfrm>
        </p:spPr>
        <p:txBody>
          <a:bodyPr/>
          <a:lstStyle>
            <a:lvl1pPr>
              <a:defRPr lang="en-US" noProof="0" smtClean="0"/>
            </a:lvl1pPr>
            <a:lvl2pPr>
              <a:defRPr lang="en-US" noProof="0" smtClean="0"/>
            </a:lvl2pPr>
            <a:lvl3pPr>
              <a:defRPr lang="en-US" noProof="0" smtClean="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5"/>
            <p:custDataLst>
              <p:tags r:id="rId4"/>
            </p:custDataLst>
          </p:nvPr>
        </p:nvSpPr>
        <p:spPr>
          <a:xfrm>
            <a:off x="6154738" y="1340768"/>
            <a:ext cx="2736000" cy="4824000"/>
          </a:xfrm>
        </p:spPr>
        <p:txBody>
          <a:bodyPr/>
          <a:lstStyle>
            <a:lvl1pPr>
              <a:defRPr lang="en-US" noProof="0" smtClean="0"/>
            </a:lvl1pPr>
            <a:lvl2pPr>
              <a:defRPr lang="en-US" noProof="0" smtClean="0"/>
            </a:lvl2pPr>
            <a:lvl3pPr>
              <a:defRPr lang="en-US" noProof="0" smtClean="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4" y="188913"/>
            <a:ext cx="6840000" cy="792162"/>
          </a:xfrm>
        </p:spPr>
        <p:txBody>
          <a:bodyPr/>
          <a:lstStyle>
            <a:lvl1pPr>
              <a:defRPr lang="de-DE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6" y="1341438"/>
            <a:ext cx="2016000" cy="482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80000" indent="-180000" algn="l" rtl="0" eaLnBrk="1" fontAlgn="base" hangingPunct="1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Clr>
                <a:srgbClr val="A01437"/>
              </a:buClr>
              <a:buSzPct val="110000"/>
              <a:buFont typeface="Arial" pitchFamily="34" charset="0"/>
              <a:buChar char="•"/>
              <a:defRPr lang="de-DE" sz="1600" dirty="0" smtClean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440800" y="1341438"/>
            <a:ext cx="2016000" cy="4824000"/>
          </a:xfrm>
        </p:spPr>
        <p:txBody>
          <a:bodyPr anchor="t" anchorCtr="0"/>
          <a:lstStyle>
            <a:lvl1pPr marL="180000" indent="-1800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itchFamily="34" charset="0"/>
              <a:buChar char="•"/>
              <a:defRPr lang="de-DE" sz="1600" b="0" dirty="0" smtClean="0"/>
            </a:lvl1pPr>
            <a:lvl2pPr>
              <a:defRPr lang="de-DE" b="0" dirty="0" smtClean="0"/>
            </a:lvl2pPr>
            <a:lvl3pPr>
              <a:defRPr lang="de-DE" b="0" dirty="0" smtClean="0"/>
            </a:lvl3pPr>
            <a:lvl4pPr>
              <a:defRPr lang="de-DE" b="0" dirty="0" smtClean="0"/>
            </a:lvl4pPr>
            <a:lvl5pPr>
              <a:defRPr lang="de-DE" b="0" dirty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341438"/>
            <a:ext cx="2016000" cy="4824000"/>
          </a:xfrm>
        </p:spPr>
        <p:txBody>
          <a:bodyPr anchor="t" anchorCtr="0"/>
          <a:lstStyle>
            <a:lvl1pPr marL="180000" indent="-1800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itchFamily="34" charset="0"/>
              <a:buChar char="•"/>
              <a:defRPr sz="1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877175" y="1341438"/>
            <a:ext cx="2016000" cy="4824000"/>
          </a:xfrm>
        </p:spPr>
        <p:txBody>
          <a:bodyPr anchor="t" anchorCtr="0"/>
          <a:lstStyle>
            <a:lvl1pPr marL="180000" indent="-1800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itchFamily="34" charset="0"/>
              <a:buChar char="•"/>
              <a:defRPr sz="1600" b="0"/>
            </a:lvl1pPr>
            <a:lvl2pPr>
              <a:defRPr sz="2000" b="0"/>
            </a:lvl2pPr>
            <a:lvl3pPr>
              <a:defRPr sz="1800" b="0"/>
            </a:lvl3pPr>
            <a:lvl4pPr>
              <a:defRPr sz="1600" b="0"/>
            </a:lvl4pPr>
            <a:lvl5pPr>
              <a:defRPr sz="16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341024"/>
            <a:ext cx="4212000" cy="23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GB" sz="18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0480" y="1340768"/>
            <a:ext cx="4212000" cy="23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GB" sz="18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51520" y="3861048"/>
            <a:ext cx="4212000" cy="23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GB" sz="18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0480" y="3861048"/>
            <a:ext cx="4212000" cy="23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fontAlgn="base">
              <a:lnSpc>
                <a:spcPts val="2200"/>
              </a:lnSpc>
              <a:buClr>
                <a:srgbClr val="A01437"/>
              </a:buClr>
              <a:buFont typeface="Wingdings" pitchFamily="2" charset="2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US" sz="1800" noProof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fontAlgn="base">
              <a:lnSpc>
                <a:spcPts val="2200"/>
              </a:lnSpc>
              <a:buClr>
                <a:srgbClr val="A01437"/>
              </a:buClr>
              <a:buFont typeface="Arial" pitchFamily="34" charset="0"/>
              <a:buChar char="–"/>
              <a:defRPr lang="en-GB" sz="18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sechs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1824" y="1339974"/>
            <a:ext cx="2736000" cy="2305050"/>
          </a:xfrm>
          <a:prstGeom prst="rect">
            <a:avLst/>
          </a:prstGeom>
        </p:spPr>
        <p:txBody>
          <a:bodyPr/>
          <a:lstStyle>
            <a:lvl1pPr marL="252000" indent="-252000">
              <a:lnSpc>
                <a:spcPts val="2200"/>
              </a:lnSpc>
              <a:defRPr sz="1800"/>
            </a:lvl1pPr>
            <a:lvl2pPr marL="504000"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3203574" y="1339974"/>
            <a:ext cx="2736000" cy="2305050"/>
          </a:xfrm>
          <a:prstGeom prst="rect">
            <a:avLst/>
          </a:prstGeom>
        </p:spPr>
        <p:txBody>
          <a:bodyPr/>
          <a:lstStyle>
            <a:lvl1pPr indent="-252000">
              <a:lnSpc>
                <a:spcPts val="2200"/>
              </a:lnSpc>
              <a:defRPr sz="1800"/>
            </a:lvl1pPr>
            <a:lvl2pPr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  <p:custDataLst>
              <p:tags r:id="rId4"/>
            </p:custDataLst>
          </p:nvPr>
        </p:nvSpPr>
        <p:spPr>
          <a:xfrm>
            <a:off x="251520" y="3860254"/>
            <a:ext cx="2736000" cy="2305050"/>
          </a:xfrm>
          <a:prstGeom prst="rect">
            <a:avLst/>
          </a:prstGeom>
        </p:spPr>
        <p:txBody>
          <a:bodyPr/>
          <a:lstStyle>
            <a:lvl1pPr indent="-252000">
              <a:lnSpc>
                <a:spcPts val="2200"/>
              </a:lnSpc>
              <a:defRPr sz="1800"/>
            </a:lvl1pPr>
            <a:lvl2pPr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6156480" y="1339974"/>
            <a:ext cx="2736000" cy="2305050"/>
          </a:xfrm>
          <a:prstGeom prst="rect">
            <a:avLst/>
          </a:prstGeom>
        </p:spPr>
        <p:txBody>
          <a:bodyPr/>
          <a:lstStyle>
            <a:lvl1pPr indent="-252000">
              <a:lnSpc>
                <a:spcPts val="2200"/>
              </a:lnSpc>
              <a:defRPr sz="1800"/>
            </a:lvl1pPr>
            <a:lvl2pPr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0" name="Content Placeholder 8"/>
          <p:cNvSpPr>
            <a:spLocks noGrp="1"/>
          </p:cNvSpPr>
          <p:nvPr>
            <p:ph sz="quarter" idx="17"/>
            <p:custDataLst>
              <p:tags r:id="rId6"/>
            </p:custDataLst>
          </p:nvPr>
        </p:nvSpPr>
        <p:spPr>
          <a:xfrm>
            <a:off x="3204152" y="3860254"/>
            <a:ext cx="2736000" cy="2305050"/>
          </a:xfrm>
          <a:prstGeom prst="rect">
            <a:avLst/>
          </a:prstGeom>
        </p:spPr>
        <p:txBody>
          <a:bodyPr/>
          <a:lstStyle>
            <a:lvl1pPr indent="-252000">
              <a:lnSpc>
                <a:spcPts val="2200"/>
              </a:lnSpc>
              <a:defRPr sz="1800"/>
            </a:lvl1pPr>
            <a:lvl2pPr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2" name="Content Placeholder 8"/>
          <p:cNvSpPr>
            <a:spLocks noGrp="1"/>
          </p:cNvSpPr>
          <p:nvPr>
            <p:ph sz="quarter" idx="18"/>
            <p:custDataLst>
              <p:tags r:id="rId7"/>
            </p:custDataLst>
          </p:nvPr>
        </p:nvSpPr>
        <p:spPr>
          <a:xfrm>
            <a:off x="6156480" y="3860254"/>
            <a:ext cx="2736000" cy="2305050"/>
          </a:xfrm>
          <a:prstGeom prst="rect">
            <a:avLst/>
          </a:prstGeom>
        </p:spPr>
        <p:txBody>
          <a:bodyPr/>
          <a:lstStyle>
            <a:lvl1pPr indent="-252000">
              <a:lnSpc>
                <a:spcPts val="2200"/>
              </a:lnSpc>
              <a:defRPr sz="1800"/>
            </a:lvl1pPr>
            <a:lvl2pPr indent="-252000">
              <a:lnSpc>
                <a:spcPts val="2200"/>
              </a:lnSpc>
              <a:defRPr sz="1800"/>
            </a:lvl2pPr>
            <a:lvl3pPr indent="-252000"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zwölf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1744" y="1340928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2442072" y="1340928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5"/>
            <p:custDataLst>
              <p:tags r:id="rId4"/>
            </p:custDataLst>
          </p:nvPr>
        </p:nvSpPr>
        <p:spPr>
          <a:xfrm>
            <a:off x="6876256" y="1340928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9" name="Content Placeholder 11"/>
          <p:cNvSpPr>
            <a:spLocks noGrp="1"/>
          </p:cNvSpPr>
          <p:nvPr>
            <p:ph sz="quarter" idx="16"/>
            <p:custDataLst>
              <p:tags r:id="rId5"/>
            </p:custDataLst>
          </p:nvPr>
        </p:nvSpPr>
        <p:spPr>
          <a:xfrm>
            <a:off x="4679560" y="1340928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1" name="Content Placeholder 9"/>
          <p:cNvSpPr>
            <a:spLocks noGrp="1"/>
          </p:cNvSpPr>
          <p:nvPr>
            <p:ph sz="quarter" idx="17"/>
            <p:custDataLst>
              <p:tags r:id="rId6"/>
            </p:custDataLst>
          </p:nvPr>
        </p:nvSpPr>
        <p:spPr>
          <a:xfrm>
            <a:off x="250130" y="3033116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8"/>
            <p:custDataLst>
              <p:tags r:id="rId7"/>
            </p:custDataLst>
          </p:nvPr>
        </p:nvSpPr>
        <p:spPr>
          <a:xfrm>
            <a:off x="2442072" y="3033116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  <p:custDataLst>
              <p:tags r:id="rId8"/>
            </p:custDataLst>
          </p:nvPr>
        </p:nvSpPr>
        <p:spPr>
          <a:xfrm>
            <a:off x="6876256" y="3033116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20"/>
            <p:custDataLst>
              <p:tags r:id="rId9"/>
            </p:custDataLst>
          </p:nvPr>
        </p:nvSpPr>
        <p:spPr>
          <a:xfrm>
            <a:off x="4679560" y="3033116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21"/>
            <p:custDataLst>
              <p:tags r:id="rId10"/>
            </p:custDataLst>
          </p:nvPr>
        </p:nvSpPr>
        <p:spPr>
          <a:xfrm>
            <a:off x="249435" y="4725304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8" name="Content Placeholder 11"/>
          <p:cNvSpPr>
            <a:spLocks noGrp="1"/>
          </p:cNvSpPr>
          <p:nvPr>
            <p:ph sz="quarter" idx="22"/>
            <p:custDataLst>
              <p:tags r:id="rId11"/>
            </p:custDataLst>
          </p:nvPr>
        </p:nvSpPr>
        <p:spPr>
          <a:xfrm>
            <a:off x="2442072" y="4725304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3"/>
            <p:custDataLst>
              <p:tags r:id="rId12"/>
            </p:custDataLst>
          </p:nvPr>
        </p:nvSpPr>
        <p:spPr>
          <a:xfrm>
            <a:off x="6876256" y="4725304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24"/>
            <p:custDataLst>
              <p:tags r:id="rId13"/>
            </p:custDataLst>
          </p:nvPr>
        </p:nvSpPr>
        <p:spPr>
          <a:xfrm>
            <a:off x="4679560" y="4725304"/>
            <a:ext cx="2016000" cy="1440000"/>
          </a:xfrm>
        </p:spPr>
        <p:txBody>
          <a:bodyPr/>
          <a:lstStyle>
            <a:lvl1pPr>
              <a:lnSpc>
                <a:spcPts val="2000"/>
              </a:lnSpc>
              <a:defRPr sz="16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</p:txBody>
      </p:sp>
      <p:sp>
        <p:nvSpPr>
          <p:cNvPr id="21" name="Datumsplatzhalter 20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zwei Inhalte 1/3 zu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de-DE" noProof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>
          <a:xfrm>
            <a:off x="250825" y="1341437"/>
            <a:ext cx="2736850" cy="4824413"/>
          </a:xfrm>
          <a:prstGeom prst="rect">
            <a:avLst/>
          </a:prstGeom>
        </p:spPr>
        <p:txBody>
          <a:bodyPr/>
          <a:lstStyle>
            <a:lvl1pPr marL="269875" indent="-269875"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  <p:custDataLst>
              <p:tags r:id="rId3"/>
            </p:custDataLst>
          </p:nvPr>
        </p:nvSpPr>
        <p:spPr>
          <a:xfrm>
            <a:off x="3202880" y="1341304"/>
            <a:ext cx="5689600" cy="4824000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defRPr sz="1800"/>
            </a:lvl1pPr>
            <a:lvl2pPr>
              <a:lnSpc>
                <a:spcPts val="2200"/>
              </a:lnSpc>
              <a:defRPr sz="1800"/>
            </a:lvl2pPr>
            <a:lvl3pPr>
              <a:lnSpc>
                <a:spcPts val="2200"/>
              </a:lnSpc>
              <a:defRPr sz="1800"/>
            </a:lvl3pPr>
            <a:lvl4pPr>
              <a:lnSpc>
                <a:spcPts val="2200"/>
              </a:lnSpc>
              <a:defRPr sz="1800"/>
            </a:lvl4pPr>
            <a:lvl5pPr>
              <a:lnSpc>
                <a:spcPts val="2200"/>
              </a:lnSpc>
              <a:defRPr sz="1800"/>
            </a:lvl5pPr>
          </a:lstStyle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hidden">
          <a:xfrm>
            <a:off x="0" y="1125538"/>
            <a:ext cx="9144000" cy="5732462"/>
          </a:xfrm>
          <a:prstGeom prst="rect">
            <a:avLst/>
          </a:prstGeom>
          <a:solidFill>
            <a:srgbClr val="F4F4F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 typeface="Arial" pitchFamily="34" charset="0"/>
              <a:buChar char="•"/>
            </a:pPr>
            <a:endParaRPr lang="de-DE" noProof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gray">
          <a:xfrm>
            <a:off x="0" y="6308725"/>
            <a:ext cx="9144000" cy="73025"/>
          </a:xfrm>
          <a:prstGeom prst="rect">
            <a:avLst/>
          </a:prstGeom>
          <a:solidFill>
            <a:srgbClr val="0068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noProof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gray">
          <a:xfrm>
            <a:off x="0" y="6381750"/>
            <a:ext cx="9144000" cy="478800"/>
          </a:xfrm>
          <a:prstGeom prst="rect">
            <a:avLst/>
          </a:prstGeom>
          <a:solidFill>
            <a:srgbClr val="75767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de-DE" noProof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250825" y="188913"/>
            <a:ext cx="6840000" cy="790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46800" numCol="1" anchor="b" anchorCtr="0" compatLnSpc="1">
            <a:prstTxWarp prst="textNoShape">
              <a:avLst/>
            </a:prstTxWarp>
          </a:bodyPr>
          <a:lstStyle/>
          <a:p>
            <a:pPr lvl="0"/>
            <a:endParaRPr lang="de-DE" noProof="0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244392" y="1341437"/>
            <a:ext cx="8640762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2699792" y="6463924"/>
            <a:ext cx="3744416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051" name="Text Box 27"/>
          <p:cNvSpPr txBox="1">
            <a:spLocks noChangeArrowheads="1"/>
          </p:cNvSpPr>
          <p:nvPr/>
        </p:nvSpPr>
        <p:spPr bwMode="gray">
          <a:xfrm>
            <a:off x="242281" y="6469104"/>
            <a:ext cx="2436812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>
              <a:lnSpc>
                <a:spcPct val="90000"/>
              </a:lnSpc>
            </a:pPr>
            <a:r>
              <a:rPr lang="de-DE" sz="1000" noProof="0" dirty="0">
                <a:solidFill>
                  <a:schemeClr val="bg1"/>
                </a:solidFill>
              </a:rPr>
              <a:t>BDEW Bundesverband der </a:t>
            </a:r>
          </a:p>
          <a:p>
            <a:pPr algn="l">
              <a:lnSpc>
                <a:spcPct val="90000"/>
              </a:lnSpc>
            </a:pPr>
            <a:r>
              <a:rPr lang="de-DE" sz="1000" noProof="0" dirty="0">
                <a:solidFill>
                  <a:schemeClr val="bg1"/>
                </a:solidFill>
              </a:rPr>
              <a:t>Energie- und Wasserwirtschaft e.V.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599007" y="6470475"/>
            <a:ext cx="1296988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7597420" y="6601408"/>
            <a:ext cx="1298575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‹Nr.›</a:t>
            </a:fld>
            <a:endParaRPr lang="de-DE" noProof="0" dirty="0"/>
          </a:p>
        </p:txBody>
      </p:sp>
      <p:grpSp>
        <p:nvGrpSpPr>
          <p:cNvPr id="2" name="Group 16"/>
          <p:cNvGrpSpPr/>
          <p:nvPr/>
        </p:nvGrpSpPr>
        <p:grpSpPr>
          <a:xfrm>
            <a:off x="7856538" y="339725"/>
            <a:ext cx="1033462" cy="536575"/>
            <a:chOff x="7856538" y="339725"/>
            <a:chExt cx="1033462" cy="536575"/>
          </a:xfrm>
        </p:grpSpPr>
        <p:sp>
          <p:nvSpPr>
            <p:cNvPr id="1061" name="Freeform 37"/>
            <p:cNvSpPr>
              <a:spLocks noChangeAspect="1"/>
            </p:cNvSpPr>
            <p:nvPr userDrawn="1"/>
          </p:nvSpPr>
          <p:spPr bwMode="auto">
            <a:xfrm>
              <a:off x="8596048" y="442646"/>
              <a:ext cx="293952" cy="225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69"/>
                </a:cxn>
                <a:cxn ang="0">
                  <a:pos x="523" y="1367"/>
                </a:cxn>
                <a:cxn ang="0">
                  <a:pos x="890" y="1204"/>
                </a:cxn>
                <a:cxn ang="0">
                  <a:pos x="1253" y="1367"/>
                </a:cxn>
                <a:cxn ang="0">
                  <a:pos x="1775" y="869"/>
                </a:cxn>
                <a:cxn ang="0">
                  <a:pos x="1775" y="0"/>
                </a:cxn>
                <a:cxn ang="0">
                  <a:pos x="1461" y="0"/>
                </a:cxn>
                <a:cxn ang="0">
                  <a:pos x="1461" y="877"/>
                </a:cxn>
                <a:cxn ang="0">
                  <a:pos x="1253" y="1076"/>
                </a:cxn>
                <a:cxn ang="0">
                  <a:pos x="1047" y="877"/>
                </a:cxn>
                <a:cxn ang="0">
                  <a:pos x="1047" y="0"/>
                </a:cxn>
                <a:cxn ang="0">
                  <a:pos x="733" y="0"/>
                </a:cxn>
                <a:cxn ang="0">
                  <a:pos x="733" y="877"/>
                </a:cxn>
                <a:cxn ang="0">
                  <a:pos x="523" y="1076"/>
                </a:cxn>
                <a:cxn ang="0">
                  <a:pos x="315" y="877"/>
                </a:cxn>
                <a:cxn ang="0">
                  <a:pos x="315" y="0"/>
                </a:cxn>
                <a:cxn ang="0">
                  <a:pos x="0" y="0"/>
                </a:cxn>
              </a:cxnLst>
              <a:rect l="0" t="0" r="r" b="b"/>
              <a:pathLst>
                <a:path w="1775" h="1367">
                  <a:moveTo>
                    <a:pt x="0" y="0"/>
                  </a:moveTo>
                  <a:lnTo>
                    <a:pt x="0" y="869"/>
                  </a:lnTo>
                  <a:cubicBezTo>
                    <a:pt x="0" y="1145"/>
                    <a:pt x="237" y="1367"/>
                    <a:pt x="523" y="1367"/>
                  </a:cubicBezTo>
                  <a:cubicBezTo>
                    <a:pt x="661" y="1367"/>
                    <a:pt x="820" y="1293"/>
                    <a:pt x="890" y="1204"/>
                  </a:cubicBezTo>
                  <a:cubicBezTo>
                    <a:pt x="956" y="1293"/>
                    <a:pt x="1115" y="1367"/>
                    <a:pt x="1253" y="1367"/>
                  </a:cubicBezTo>
                  <a:cubicBezTo>
                    <a:pt x="1541" y="1367"/>
                    <a:pt x="1775" y="1145"/>
                    <a:pt x="1775" y="869"/>
                  </a:cubicBezTo>
                  <a:lnTo>
                    <a:pt x="1775" y="0"/>
                  </a:lnTo>
                  <a:lnTo>
                    <a:pt x="1461" y="0"/>
                  </a:lnTo>
                  <a:lnTo>
                    <a:pt x="1461" y="877"/>
                  </a:lnTo>
                  <a:cubicBezTo>
                    <a:pt x="1461" y="985"/>
                    <a:pt x="1369" y="1076"/>
                    <a:pt x="1253" y="1076"/>
                  </a:cubicBezTo>
                  <a:cubicBezTo>
                    <a:pt x="1142" y="1076"/>
                    <a:pt x="1047" y="985"/>
                    <a:pt x="1047" y="877"/>
                  </a:cubicBezTo>
                  <a:lnTo>
                    <a:pt x="1047" y="0"/>
                  </a:lnTo>
                  <a:lnTo>
                    <a:pt x="733" y="0"/>
                  </a:lnTo>
                  <a:lnTo>
                    <a:pt x="733" y="877"/>
                  </a:lnTo>
                  <a:cubicBezTo>
                    <a:pt x="733" y="985"/>
                    <a:pt x="638" y="1076"/>
                    <a:pt x="523" y="1076"/>
                  </a:cubicBezTo>
                  <a:cubicBezTo>
                    <a:pt x="407" y="1076"/>
                    <a:pt x="315" y="985"/>
                    <a:pt x="315" y="877"/>
                  </a:cubicBezTo>
                  <a:lnTo>
                    <a:pt x="3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1062" name="Freeform 38"/>
            <p:cNvSpPr>
              <a:spLocks noChangeAspect="1"/>
            </p:cNvSpPr>
            <p:nvPr userDrawn="1"/>
          </p:nvSpPr>
          <p:spPr bwMode="auto">
            <a:xfrm>
              <a:off x="8348387" y="435707"/>
              <a:ext cx="230301" cy="230126"/>
            </a:xfrm>
            <a:custGeom>
              <a:avLst/>
              <a:gdLst/>
              <a:ahLst/>
              <a:cxnLst>
                <a:cxn ang="0">
                  <a:pos x="1384" y="800"/>
                </a:cxn>
                <a:cxn ang="0">
                  <a:pos x="1391" y="696"/>
                </a:cxn>
                <a:cxn ang="0">
                  <a:pos x="697" y="0"/>
                </a:cxn>
                <a:cxn ang="0">
                  <a:pos x="0" y="696"/>
                </a:cxn>
                <a:cxn ang="0">
                  <a:pos x="697" y="1392"/>
                </a:cxn>
                <a:cxn ang="0">
                  <a:pos x="1344" y="948"/>
                </a:cxn>
                <a:cxn ang="0">
                  <a:pos x="1017" y="948"/>
                </a:cxn>
                <a:cxn ang="0">
                  <a:pos x="697" y="1107"/>
                </a:cxn>
                <a:cxn ang="0">
                  <a:pos x="286" y="696"/>
                </a:cxn>
                <a:cxn ang="0">
                  <a:pos x="697" y="288"/>
                </a:cxn>
                <a:cxn ang="0">
                  <a:pos x="1062" y="515"/>
                </a:cxn>
                <a:cxn ang="0">
                  <a:pos x="566" y="515"/>
                </a:cxn>
                <a:cxn ang="0">
                  <a:pos x="566" y="800"/>
                </a:cxn>
                <a:cxn ang="0">
                  <a:pos x="1384" y="800"/>
                </a:cxn>
              </a:cxnLst>
              <a:rect l="0" t="0" r="r" b="b"/>
              <a:pathLst>
                <a:path w="1391" h="1392">
                  <a:moveTo>
                    <a:pt x="1384" y="800"/>
                  </a:moveTo>
                  <a:cubicBezTo>
                    <a:pt x="1390" y="766"/>
                    <a:pt x="1391" y="732"/>
                    <a:pt x="1391" y="696"/>
                  </a:cubicBezTo>
                  <a:cubicBezTo>
                    <a:pt x="1391" y="312"/>
                    <a:pt x="1081" y="0"/>
                    <a:pt x="697" y="0"/>
                  </a:cubicBezTo>
                  <a:cubicBezTo>
                    <a:pt x="310" y="0"/>
                    <a:pt x="0" y="312"/>
                    <a:pt x="0" y="696"/>
                  </a:cubicBezTo>
                  <a:cubicBezTo>
                    <a:pt x="0" y="1082"/>
                    <a:pt x="310" y="1392"/>
                    <a:pt x="697" y="1392"/>
                  </a:cubicBezTo>
                  <a:cubicBezTo>
                    <a:pt x="992" y="1392"/>
                    <a:pt x="1244" y="1207"/>
                    <a:pt x="1344" y="948"/>
                  </a:cubicBezTo>
                  <a:lnTo>
                    <a:pt x="1017" y="948"/>
                  </a:lnTo>
                  <a:cubicBezTo>
                    <a:pt x="943" y="1044"/>
                    <a:pt x="827" y="1107"/>
                    <a:pt x="697" y="1107"/>
                  </a:cubicBezTo>
                  <a:cubicBezTo>
                    <a:pt x="469" y="1107"/>
                    <a:pt x="286" y="923"/>
                    <a:pt x="286" y="696"/>
                  </a:cubicBezTo>
                  <a:cubicBezTo>
                    <a:pt x="286" y="471"/>
                    <a:pt x="469" y="288"/>
                    <a:pt x="697" y="288"/>
                  </a:cubicBezTo>
                  <a:cubicBezTo>
                    <a:pt x="856" y="288"/>
                    <a:pt x="994" y="381"/>
                    <a:pt x="1062" y="515"/>
                  </a:cubicBezTo>
                  <a:lnTo>
                    <a:pt x="566" y="515"/>
                  </a:lnTo>
                  <a:lnTo>
                    <a:pt x="566" y="800"/>
                  </a:lnTo>
                  <a:lnTo>
                    <a:pt x="1384" y="80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1063" name="Freeform 39"/>
            <p:cNvSpPr>
              <a:spLocks noChangeAspect="1" noEditPoints="1"/>
            </p:cNvSpPr>
            <p:nvPr userDrawn="1"/>
          </p:nvSpPr>
          <p:spPr bwMode="auto">
            <a:xfrm>
              <a:off x="8100727" y="339725"/>
              <a:ext cx="231458" cy="328421"/>
            </a:xfrm>
            <a:custGeom>
              <a:avLst/>
              <a:gdLst/>
              <a:ahLst/>
              <a:cxnLst>
                <a:cxn ang="0">
                  <a:pos x="785" y="1685"/>
                </a:cxn>
                <a:cxn ang="0">
                  <a:pos x="690" y="1699"/>
                </a:cxn>
                <a:cxn ang="0">
                  <a:pos x="537" y="1665"/>
                </a:cxn>
                <a:cxn ang="0">
                  <a:pos x="284" y="1287"/>
                </a:cxn>
                <a:cxn ang="0">
                  <a:pos x="694" y="877"/>
                </a:cxn>
                <a:cxn ang="0">
                  <a:pos x="1104" y="1287"/>
                </a:cxn>
                <a:cxn ang="0">
                  <a:pos x="785" y="1685"/>
                </a:cxn>
                <a:cxn ang="0">
                  <a:pos x="1093" y="0"/>
                </a:cxn>
                <a:cxn ang="0">
                  <a:pos x="1093" y="739"/>
                </a:cxn>
                <a:cxn ang="0">
                  <a:pos x="690" y="601"/>
                </a:cxn>
                <a:cxn ang="0">
                  <a:pos x="0" y="1292"/>
                </a:cxn>
                <a:cxn ang="0">
                  <a:pos x="690" y="1984"/>
                </a:cxn>
                <a:cxn ang="0">
                  <a:pos x="1093" y="1853"/>
                </a:cxn>
                <a:cxn ang="0">
                  <a:pos x="1093" y="1969"/>
                </a:cxn>
                <a:cxn ang="0">
                  <a:pos x="1392" y="1969"/>
                </a:cxn>
                <a:cxn ang="0">
                  <a:pos x="1392" y="0"/>
                </a:cxn>
                <a:cxn ang="0">
                  <a:pos x="1093" y="0"/>
                </a:cxn>
              </a:cxnLst>
              <a:rect l="0" t="0" r="r" b="b"/>
              <a:pathLst>
                <a:path w="1392" h="1984">
                  <a:moveTo>
                    <a:pt x="785" y="1685"/>
                  </a:moveTo>
                  <a:cubicBezTo>
                    <a:pt x="756" y="1693"/>
                    <a:pt x="724" y="1699"/>
                    <a:pt x="690" y="1699"/>
                  </a:cubicBezTo>
                  <a:cubicBezTo>
                    <a:pt x="635" y="1699"/>
                    <a:pt x="583" y="1687"/>
                    <a:pt x="537" y="1665"/>
                  </a:cubicBezTo>
                  <a:cubicBezTo>
                    <a:pt x="388" y="1604"/>
                    <a:pt x="284" y="1457"/>
                    <a:pt x="284" y="1287"/>
                  </a:cubicBezTo>
                  <a:cubicBezTo>
                    <a:pt x="284" y="1060"/>
                    <a:pt x="467" y="877"/>
                    <a:pt x="694" y="877"/>
                  </a:cubicBezTo>
                  <a:cubicBezTo>
                    <a:pt x="921" y="877"/>
                    <a:pt x="1104" y="1060"/>
                    <a:pt x="1104" y="1287"/>
                  </a:cubicBezTo>
                  <a:cubicBezTo>
                    <a:pt x="1104" y="1481"/>
                    <a:pt x="968" y="1644"/>
                    <a:pt x="785" y="1685"/>
                  </a:cubicBezTo>
                  <a:close/>
                  <a:moveTo>
                    <a:pt x="1093" y="0"/>
                  </a:moveTo>
                  <a:lnTo>
                    <a:pt x="1093" y="739"/>
                  </a:lnTo>
                  <a:cubicBezTo>
                    <a:pt x="981" y="654"/>
                    <a:pt x="843" y="601"/>
                    <a:pt x="690" y="601"/>
                  </a:cubicBezTo>
                  <a:cubicBezTo>
                    <a:pt x="310" y="601"/>
                    <a:pt x="0" y="911"/>
                    <a:pt x="0" y="1292"/>
                  </a:cubicBezTo>
                  <a:cubicBezTo>
                    <a:pt x="0" y="1674"/>
                    <a:pt x="310" y="1984"/>
                    <a:pt x="690" y="1984"/>
                  </a:cubicBezTo>
                  <a:cubicBezTo>
                    <a:pt x="843" y="1984"/>
                    <a:pt x="981" y="1935"/>
                    <a:pt x="1093" y="1853"/>
                  </a:cubicBezTo>
                  <a:lnTo>
                    <a:pt x="1093" y="1969"/>
                  </a:lnTo>
                  <a:lnTo>
                    <a:pt x="1392" y="1969"/>
                  </a:lnTo>
                  <a:lnTo>
                    <a:pt x="1392" y="0"/>
                  </a:lnTo>
                  <a:lnTo>
                    <a:pt x="1093" y="0"/>
                  </a:ln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1064" name="Freeform 40"/>
            <p:cNvSpPr>
              <a:spLocks noChangeAspect="1" noEditPoints="1"/>
            </p:cNvSpPr>
            <p:nvPr userDrawn="1"/>
          </p:nvSpPr>
          <p:spPr bwMode="auto">
            <a:xfrm>
              <a:off x="7856538" y="339725"/>
              <a:ext cx="230301" cy="328421"/>
            </a:xfrm>
            <a:custGeom>
              <a:avLst/>
              <a:gdLst/>
              <a:ahLst/>
              <a:cxnLst>
                <a:cxn ang="0">
                  <a:pos x="1709" y="3329"/>
                </a:cxn>
                <a:cxn ang="0">
                  <a:pos x="1399" y="3397"/>
                </a:cxn>
                <a:cxn ang="0">
                  <a:pos x="1210" y="3370"/>
                </a:cxn>
                <a:cxn ang="0">
                  <a:pos x="575" y="2573"/>
                </a:cxn>
                <a:cxn ang="0">
                  <a:pos x="1395" y="1753"/>
                </a:cxn>
                <a:cxn ang="0">
                  <a:pos x="2216" y="2573"/>
                </a:cxn>
                <a:cxn ang="0">
                  <a:pos x="1709" y="3329"/>
                </a:cxn>
                <a:cxn ang="0">
                  <a:pos x="1399" y="1202"/>
                </a:cxn>
                <a:cxn ang="0">
                  <a:pos x="597" y="1478"/>
                </a:cxn>
                <a:cxn ang="0">
                  <a:pos x="597" y="0"/>
                </a:cxn>
                <a:cxn ang="0">
                  <a:pos x="0" y="0"/>
                </a:cxn>
                <a:cxn ang="0">
                  <a:pos x="0" y="3937"/>
                </a:cxn>
                <a:cxn ang="0">
                  <a:pos x="597" y="3937"/>
                </a:cxn>
                <a:cxn ang="0">
                  <a:pos x="597" y="3706"/>
                </a:cxn>
                <a:cxn ang="0">
                  <a:pos x="1399" y="3967"/>
                </a:cxn>
                <a:cxn ang="0">
                  <a:pos x="2783" y="2584"/>
                </a:cxn>
                <a:cxn ang="0">
                  <a:pos x="1399" y="1202"/>
                </a:cxn>
              </a:cxnLst>
              <a:rect l="0" t="0" r="r" b="b"/>
              <a:pathLst>
                <a:path w="2783" h="3967">
                  <a:moveTo>
                    <a:pt x="1709" y="3329"/>
                  </a:moveTo>
                  <a:cubicBezTo>
                    <a:pt x="1615" y="3374"/>
                    <a:pt x="1512" y="3397"/>
                    <a:pt x="1399" y="3397"/>
                  </a:cubicBezTo>
                  <a:cubicBezTo>
                    <a:pt x="1335" y="3397"/>
                    <a:pt x="1270" y="3385"/>
                    <a:pt x="1210" y="3370"/>
                  </a:cubicBezTo>
                  <a:cubicBezTo>
                    <a:pt x="847" y="3287"/>
                    <a:pt x="575" y="2962"/>
                    <a:pt x="575" y="2573"/>
                  </a:cubicBezTo>
                  <a:cubicBezTo>
                    <a:pt x="575" y="2120"/>
                    <a:pt x="941" y="1753"/>
                    <a:pt x="1395" y="1753"/>
                  </a:cubicBezTo>
                  <a:cubicBezTo>
                    <a:pt x="1849" y="1753"/>
                    <a:pt x="2216" y="2120"/>
                    <a:pt x="2216" y="2573"/>
                  </a:cubicBezTo>
                  <a:cubicBezTo>
                    <a:pt x="2216" y="2913"/>
                    <a:pt x="2008" y="3208"/>
                    <a:pt x="1709" y="3329"/>
                  </a:cubicBezTo>
                  <a:close/>
                  <a:moveTo>
                    <a:pt x="1399" y="1202"/>
                  </a:moveTo>
                  <a:cubicBezTo>
                    <a:pt x="1093" y="1202"/>
                    <a:pt x="820" y="1308"/>
                    <a:pt x="597" y="1478"/>
                  </a:cubicBezTo>
                  <a:lnTo>
                    <a:pt x="597" y="0"/>
                  </a:lnTo>
                  <a:lnTo>
                    <a:pt x="0" y="0"/>
                  </a:lnTo>
                  <a:lnTo>
                    <a:pt x="0" y="3937"/>
                  </a:lnTo>
                  <a:lnTo>
                    <a:pt x="597" y="3937"/>
                  </a:lnTo>
                  <a:lnTo>
                    <a:pt x="597" y="3706"/>
                  </a:lnTo>
                  <a:cubicBezTo>
                    <a:pt x="820" y="3869"/>
                    <a:pt x="1093" y="3967"/>
                    <a:pt x="1399" y="3967"/>
                  </a:cubicBezTo>
                  <a:cubicBezTo>
                    <a:pt x="2163" y="3967"/>
                    <a:pt x="2783" y="3348"/>
                    <a:pt x="2783" y="2584"/>
                  </a:cubicBezTo>
                  <a:cubicBezTo>
                    <a:pt x="2783" y="1821"/>
                    <a:pt x="2163" y="1202"/>
                    <a:pt x="1399" y="1202"/>
                  </a:cubicBezTo>
                  <a:close/>
                </a:path>
              </a:pathLst>
            </a:custGeom>
            <a:solidFill>
              <a:srgbClr val="A01432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/>
            </a:p>
          </p:txBody>
        </p:sp>
        <p:sp>
          <p:nvSpPr>
            <p:cNvPr id="1065" name="Freeform 41"/>
            <p:cNvSpPr>
              <a:spLocks noChangeAspect="1" noEditPoints="1"/>
            </p:cNvSpPr>
            <p:nvPr userDrawn="1"/>
          </p:nvSpPr>
          <p:spPr bwMode="auto">
            <a:xfrm>
              <a:off x="7856538" y="780318"/>
              <a:ext cx="1033462" cy="95982"/>
            </a:xfrm>
            <a:custGeom>
              <a:avLst/>
              <a:gdLst/>
              <a:ahLst/>
              <a:cxnLst>
                <a:cxn ang="0">
                  <a:pos x="227" y="276"/>
                </a:cxn>
                <a:cxn ang="0">
                  <a:pos x="255" y="45"/>
                </a:cxn>
                <a:cxn ang="0">
                  <a:pos x="591" y="246"/>
                </a:cxn>
                <a:cxn ang="0">
                  <a:pos x="323" y="150"/>
                </a:cxn>
                <a:cxn ang="0">
                  <a:pos x="474" y="216"/>
                </a:cxn>
                <a:cxn ang="0">
                  <a:pos x="792" y="145"/>
                </a:cxn>
                <a:cxn ang="0">
                  <a:pos x="799" y="397"/>
                </a:cxn>
                <a:cxn ang="0">
                  <a:pos x="746" y="273"/>
                </a:cxn>
                <a:cxn ang="0">
                  <a:pos x="1079" y="182"/>
                </a:cxn>
                <a:cxn ang="0">
                  <a:pos x="996" y="453"/>
                </a:cxn>
                <a:cxn ang="0">
                  <a:pos x="1175" y="152"/>
                </a:cxn>
                <a:cxn ang="0">
                  <a:pos x="1218" y="301"/>
                </a:cxn>
                <a:cxn ang="0">
                  <a:pos x="1407" y="482"/>
                </a:cxn>
                <a:cxn ang="0">
                  <a:pos x="1489" y="497"/>
                </a:cxn>
                <a:cxn ang="0">
                  <a:pos x="1347" y="386"/>
                </a:cxn>
                <a:cxn ang="0">
                  <a:pos x="1660" y="49"/>
                </a:cxn>
                <a:cxn ang="0">
                  <a:pos x="1651" y="453"/>
                </a:cxn>
                <a:cxn ang="0">
                  <a:pos x="1651" y="453"/>
                </a:cxn>
                <a:cxn ang="0">
                  <a:pos x="1978" y="429"/>
                </a:cxn>
                <a:cxn ang="0">
                  <a:pos x="1982" y="295"/>
                </a:cxn>
                <a:cxn ang="0">
                  <a:pos x="2146" y="414"/>
                </a:cxn>
                <a:cxn ang="0">
                  <a:pos x="2799" y="51"/>
                </a:cxn>
                <a:cxn ang="0">
                  <a:pos x="2582" y="45"/>
                </a:cxn>
                <a:cxn ang="0">
                  <a:pos x="2365" y="41"/>
                </a:cxn>
                <a:cxn ang="0">
                  <a:pos x="2537" y="160"/>
                </a:cxn>
                <a:cxn ang="0">
                  <a:pos x="3081" y="453"/>
                </a:cxn>
                <a:cxn ang="0">
                  <a:pos x="2852" y="171"/>
                </a:cxn>
                <a:cxn ang="0">
                  <a:pos x="2862" y="307"/>
                </a:cxn>
                <a:cxn ang="0">
                  <a:pos x="3081" y="453"/>
                </a:cxn>
                <a:cxn ang="0">
                  <a:pos x="2994" y="320"/>
                </a:cxn>
                <a:cxn ang="0">
                  <a:pos x="3257" y="209"/>
                </a:cxn>
                <a:cxn ang="0">
                  <a:pos x="3264" y="340"/>
                </a:cxn>
                <a:cxn ang="0">
                  <a:pos x="3255" y="461"/>
                </a:cxn>
                <a:cxn ang="0">
                  <a:pos x="3532" y="209"/>
                </a:cxn>
                <a:cxn ang="0">
                  <a:pos x="3538" y="340"/>
                </a:cxn>
                <a:cxn ang="0">
                  <a:pos x="3529" y="461"/>
                </a:cxn>
                <a:cxn ang="0">
                  <a:pos x="3821" y="461"/>
                </a:cxn>
                <a:cxn ang="0">
                  <a:pos x="3957" y="320"/>
                </a:cxn>
                <a:cxn ang="0">
                  <a:pos x="3876" y="273"/>
                </a:cxn>
                <a:cxn ang="0">
                  <a:pos x="4107" y="150"/>
                </a:cxn>
                <a:cxn ang="0">
                  <a:pos x="4112" y="241"/>
                </a:cxn>
                <a:cxn ang="0">
                  <a:pos x="4241" y="369"/>
                </a:cxn>
                <a:cxn ang="0">
                  <a:pos x="4749" y="378"/>
                </a:cxn>
                <a:cxn ang="0">
                  <a:pos x="4749" y="453"/>
                </a:cxn>
                <a:cxn ang="0">
                  <a:pos x="5051" y="429"/>
                </a:cxn>
                <a:cxn ang="0">
                  <a:pos x="5057" y="295"/>
                </a:cxn>
                <a:cxn ang="0">
                  <a:pos x="5406" y="301"/>
                </a:cxn>
                <a:cxn ang="0">
                  <a:pos x="5130" y="19"/>
                </a:cxn>
                <a:cxn ang="0">
                  <a:pos x="5291" y="461"/>
                </a:cxn>
                <a:cxn ang="0">
                  <a:pos x="5213" y="233"/>
                </a:cxn>
                <a:cxn ang="0">
                  <a:pos x="5467" y="303"/>
                </a:cxn>
                <a:cxn ang="0">
                  <a:pos x="5552" y="320"/>
                </a:cxn>
                <a:cxn ang="0">
                  <a:pos x="5599" y="203"/>
                </a:cxn>
                <a:cxn ang="0">
                  <a:pos x="5977" y="145"/>
                </a:cxn>
                <a:cxn ang="0">
                  <a:pos x="5801" y="453"/>
                </a:cxn>
                <a:cxn ang="0">
                  <a:pos x="5984" y="453"/>
                </a:cxn>
                <a:cxn ang="0">
                  <a:pos x="6184" y="461"/>
                </a:cxn>
              </a:cxnLst>
              <a:rect l="0" t="0" r="r" b="b"/>
              <a:pathLst>
                <a:path w="6233" h="583">
                  <a:moveTo>
                    <a:pt x="261" y="453"/>
                  </a:moveTo>
                  <a:lnTo>
                    <a:pt x="261" y="382"/>
                  </a:lnTo>
                  <a:lnTo>
                    <a:pt x="83" y="382"/>
                  </a:lnTo>
                  <a:lnTo>
                    <a:pt x="83" y="276"/>
                  </a:lnTo>
                  <a:lnTo>
                    <a:pt x="227" y="276"/>
                  </a:lnTo>
                  <a:lnTo>
                    <a:pt x="227" y="207"/>
                  </a:lnTo>
                  <a:lnTo>
                    <a:pt x="83" y="207"/>
                  </a:lnTo>
                  <a:lnTo>
                    <a:pt x="83" y="116"/>
                  </a:lnTo>
                  <a:lnTo>
                    <a:pt x="248" y="116"/>
                  </a:lnTo>
                  <a:lnTo>
                    <a:pt x="255" y="45"/>
                  </a:lnTo>
                  <a:lnTo>
                    <a:pt x="0" y="45"/>
                  </a:lnTo>
                  <a:lnTo>
                    <a:pt x="0" y="453"/>
                  </a:lnTo>
                  <a:lnTo>
                    <a:pt x="261" y="453"/>
                  </a:lnTo>
                  <a:close/>
                  <a:moveTo>
                    <a:pt x="591" y="453"/>
                  </a:moveTo>
                  <a:lnTo>
                    <a:pt x="591" y="246"/>
                  </a:lnTo>
                  <a:cubicBezTo>
                    <a:pt x="591" y="218"/>
                    <a:pt x="588" y="196"/>
                    <a:pt x="576" y="179"/>
                  </a:cubicBezTo>
                  <a:cubicBezTo>
                    <a:pt x="561" y="158"/>
                    <a:pt x="538" y="145"/>
                    <a:pt x="503" y="145"/>
                  </a:cubicBezTo>
                  <a:cubicBezTo>
                    <a:pt x="459" y="145"/>
                    <a:pt x="416" y="180"/>
                    <a:pt x="404" y="192"/>
                  </a:cubicBezTo>
                  <a:cubicBezTo>
                    <a:pt x="404" y="173"/>
                    <a:pt x="401" y="150"/>
                    <a:pt x="401" y="150"/>
                  </a:cubicBezTo>
                  <a:lnTo>
                    <a:pt x="323" y="150"/>
                  </a:lnTo>
                  <a:cubicBezTo>
                    <a:pt x="323" y="150"/>
                    <a:pt x="327" y="188"/>
                    <a:pt x="327" y="226"/>
                  </a:cubicBezTo>
                  <a:lnTo>
                    <a:pt x="327" y="453"/>
                  </a:lnTo>
                  <a:lnTo>
                    <a:pt x="408" y="453"/>
                  </a:lnTo>
                  <a:lnTo>
                    <a:pt x="408" y="248"/>
                  </a:lnTo>
                  <a:cubicBezTo>
                    <a:pt x="419" y="237"/>
                    <a:pt x="448" y="216"/>
                    <a:pt x="474" y="216"/>
                  </a:cubicBezTo>
                  <a:cubicBezTo>
                    <a:pt x="495" y="216"/>
                    <a:pt x="508" y="220"/>
                    <a:pt x="508" y="254"/>
                  </a:cubicBezTo>
                  <a:lnTo>
                    <a:pt x="508" y="453"/>
                  </a:lnTo>
                  <a:lnTo>
                    <a:pt x="591" y="453"/>
                  </a:lnTo>
                  <a:close/>
                  <a:moveTo>
                    <a:pt x="922" y="295"/>
                  </a:moveTo>
                  <a:cubicBezTo>
                    <a:pt x="922" y="224"/>
                    <a:pt x="895" y="145"/>
                    <a:pt x="792" y="145"/>
                  </a:cubicBezTo>
                  <a:cubicBezTo>
                    <a:pt x="701" y="145"/>
                    <a:pt x="659" y="222"/>
                    <a:pt x="659" y="303"/>
                  </a:cubicBezTo>
                  <a:cubicBezTo>
                    <a:pt x="659" y="359"/>
                    <a:pt x="678" y="461"/>
                    <a:pt x="786" y="461"/>
                  </a:cubicBezTo>
                  <a:cubicBezTo>
                    <a:pt x="869" y="461"/>
                    <a:pt x="916" y="429"/>
                    <a:pt x="916" y="429"/>
                  </a:cubicBezTo>
                  <a:lnTo>
                    <a:pt x="914" y="367"/>
                  </a:lnTo>
                  <a:cubicBezTo>
                    <a:pt x="914" y="367"/>
                    <a:pt x="856" y="397"/>
                    <a:pt x="799" y="397"/>
                  </a:cubicBezTo>
                  <a:cubicBezTo>
                    <a:pt x="763" y="397"/>
                    <a:pt x="746" y="374"/>
                    <a:pt x="746" y="320"/>
                  </a:cubicBezTo>
                  <a:lnTo>
                    <a:pt x="922" y="320"/>
                  </a:lnTo>
                  <a:cubicBezTo>
                    <a:pt x="922" y="320"/>
                    <a:pt x="922" y="301"/>
                    <a:pt x="922" y="295"/>
                  </a:cubicBezTo>
                  <a:moveTo>
                    <a:pt x="841" y="273"/>
                  </a:moveTo>
                  <a:lnTo>
                    <a:pt x="746" y="273"/>
                  </a:lnTo>
                  <a:cubicBezTo>
                    <a:pt x="746" y="248"/>
                    <a:pt x="754" y="203"/>
                    <a:pt x="792" y="203"/>
                  </a:cubicBezTo>
                  <a:cubicBezTo>
                    <a:pt x="835" y="203"/>
                    <a:pt x="841" y="246"/>
                    <a:pt x="841" y="273"/>
                  </a:cubicBezTo>
                  <a:moveTo>
                    <a:pt x="1175" y="152"/>
                  </a:moveTo>
                  <a:cubicBezTo>
                    <a:pt x="1175" y="152"/>
                    <a:pt x="1169" y="147"/>
                    <a:pt x="1139" y="147"/>
                  </a:cubicBezTo>
                  <a:cubicBezTo>
                    <a:pt x="1115" y="147"/>
                    <a:pt x="1092" y="169"/>
                    <a:pt x="1079" y="182"/>
                  </a:cubicBezTo>
                  <a:cubicBezTo>
                    <a:pt x="1077" y="184"/>
                    <a:pt x="1075" y="186"/>
                    <a:pt x="1075" y="186"/>
                  </a:cubicBezTo>
                  <a:cubicBezTo>
                    <a:pt x="1075" y="173"/>
                    <a:pt x="1071" y="150"/>
                    <a:pt x="1071" y="150"/>
                  </a:cubicBezTo>
                  <a:lnTo>
                    <a:pt x="992" y="150"/>
                  </a:lnTo>
                  <a:cubicBezTo>
                    <a:pt x="992" y="150"/>
                    <a:pt x="996" y="188"/>
                    <a:pt x="996" y="226"/>
                  </a:cubicBezTo>
                  <a:lnTo>
                    <a:pt x="996" y="453"/>
                  </a:lnTo>
                  <a:lnTo>
                    <a:pt x="1077" y="453"/>
                  </a:lnTo>
                  <a:lnTo>
                    <a:pt x="1077" y="241"/>
                  </a:lnTo>
                  <a:cubicBezTo>
                    <a:pt x="1098" y="222"/>
                    <a:pt x="1116" y="212"/>
                    <a:pt x="1126" y="212"/>
                  </a:cubicBezTo>
                  <a:cubicBezTo>
                    <a:pt x="1149" y="212"/>
                    <a:pt x="1167" y="216"/>
                    <a:pt x="1167" y="216"/>
                  </a:cubicBezTo>
                  <a:lnTo>
                    <a:pt x="1175" y="152"/>
                  </a:lnTo>
                  <a:close/>
                  <a:moveTo>
                    <a:pt x="1496" y="150"/>
                  </a:moveTo>
                  <a:lnTo>
                    <a:pt x="1419" y="150"/>
                  </a:lnTo>
                  <a:cubicBezTo>
                    <a:pt x="1419" y="150"/>
                    <a:pt x="1415" y="158"/>
                    <a:pt x="1415" y="169"/>
                  </a:cubicBezTo>
                  <a:cubicBezTo>
                    <a:pt x="1405" y="164"/>
                    <a:pt x="1377" y="145"/>
                    <a:pt x="1341" y="145"/>
                  </a:cubicBezTo>
                  <a:cubicBezTo>
                    <a:pt x="1256" y="145"/>
                    <a:pt x="1218" y="211"/>
                    <a:pt x="1218" y="301"/>
                  </a:cubicBezTo>
                  <a:cubicBezTo>
                    <a:pt x="1218" y="359"/>
                    <a:pt x="1237" y="455"/>
                    <a:pt x="1326" y="455"/>
                  </a:cubicBezTo>
                  <a:cubicBezTo>
                    <a:pt x="1371" y="455"/>
                    <a:pt x="1405" y="419"/>
                    <a:pt x="1411" y="412"/>
                  </a:cubicBezTo>
                  <a:cubicBezTo>
                    <a:pt x="1411" y="412"/>
                    <a:pt x="1409" y="431"/>
                    <a:pt x="1409" y="440"/>
                  </a:cubicBezTo>
                  <a:lnTo>
                    <a:pt x="1409" y="459"/>
                  </a:lnTo>
                  <a:cubicBezTo>
                    <a:pt x="1409" y="466"/>
                    <a:pt x="1409" y="476"/>
                    <a:pt x="1407" y="482"/>
                  </a:cubicBezTo>
                  <a:cubicBezTo>
                    <a:pt x="1402" y="500"/>
                    <a:pt x="1385" y="510"/>
                    <a:pt x="1351" y="510"/>
                  </a:cubicBezTo>
                  <a:cubicBezTo>
                    <a:pt x="1288" y="510"/>
                    <a:pt x="1235" y="487"/>
                    <a:pt x="1235" y="487"/>
                  </a:cubicBezTo>
                  <a:lnTo>
                    <a:pt x="1234" y="559"/>
                  </a:lnTo>
                  <a:cubicBezTo>
                    <a:pt x="1234" y="559"/>
                    <a:pt x="1279" y="583"/>
                    <a:pt x="1351" y="583"/>
                  </a:cubicBezTo>
                  <a:cubicBezTo>
                    <a:pt x="1426" y="583"/>
                    <a:pt x="1475" y="553"/>
                    <a:pt x="1489" y="497"/>
                  </a:cubicBezTo>
                  <a:cubicBezTo>
                    <a:pt x="1490" y="485"/>
                    <a:pt x="1492" y="463"/>
                    <a:pt x="1492" y="448"/>
                  </a:cubicBezTo>
                  <a:lnTo>
                    <a:pt x="1492" y="226"/>
                  </a:lnTo>
                  <a:cubicBezTo>
                    <a:pt x="1492" y="190"/>
                    <a:pt x="1496" y="150"/>
                    <a:pt x="1496" y="150"/>
                  </a:cubicBezTo>
                  <a:moveTo>
                    <a:pt x="1409" y="352"/>
                  </a:moveTo>
                  <a:cubicBezTo>
                    <a:pt x="1385" y="380"/>
                    <a:pt x="1362" y="386"/>
                    <a:pt x="1347" y="386"/>
                  </a:cubicBezTo>
                  <a:cubicBezTo>
                    <a:pt x="1309" y="386"/>
                    <a:pt x="1302" y="329"/>
                    <a:pt x="1302" y="301"/>
                  </a:cubicBezTo>
                  <a:cubicBezTo>
                    <a:pt x="1302" y="265"/>
                    <a:pt x="1305" y="211"/>
                    <a:pt x="1353" y="211"/>
                  </a:cubicBezTo>
                  <a:cubicBezTo>
                    <a:pt x="1370" y="211"/>
                    <a:pt x="1387" y="216"/>
                    <a:pt x="1409" y="227"/>
                  </a:cubicBezTo>
                  <a:lnTo>
                    <a:pt x="1409" y="352"/>
                  </a:lnTo>
                  <a:close/>
                  <a:moveTo>
                    <a:pt x="1660" y="49"/>
                  </a:moveTo>
                  <a:cubicBezTo>
                    <a:pt x="1660" y="24"/>
                    <a:pt x="1642" y="0"/>
                    <a:pt x="1611" y="0"/>
                  </a:cubicBezTo>
                  <a:cubicBezTo>
                    <a:pt x="1579" y="0"/>
                    <a:pt x="1562" y="22"/>
                    <a:pt x="1562" y="49"/>
                  </a:cubicBezTo>
                  <a:cubicBezTo>
                    <a:pt x="1562" y="71"/>
                    <a:pt x="1579" y="96"/>
                    <a:pt x="1611" y="96"/>
                  </a:cubicBezTo>
                  <a:cubicBezTo>
                    <a:pt x="1642" y="96"/>
                    <a:pt x="1660" y="71"/>
                    <a:pt x="1660" y="49"/>
                  </a:cubicBezTo>
                  <a:moveTo>
                    <a:pt x="1651" y="453"/>
                  </a:moveTo>
                  <a:lnTo>
                    <a:pt x="1651" y="216"/>
                  </a:lnTo>
                  <a:cubicBezTo>
                    <a:pt x="1651" y="190"/>
                    <a:pt x="1645" y="150"/>
                    <a:pt x="1645" y="150"/>
                  </a:cubicBezTo>
                  <a:lnTo>
                    <a:pt x="1570" y="150"/>
                  </a:lnTo>
                  <a:lnTo>
                    <a:pt x="1570" y="453"/>
                  </a:lnTo>
                  <a:lnTo>
                    <a:pt x="1651" y="453"/>
                  </a:lnTo>
                  <a:close/>
                  <a:moveTo>
                    <a:pt x="1982" y="295"/>
                  </a:moveTo>
                  <a:cubicBezTo>
                    <a:pt x="1982" y="224"/>
                    <a:pt x="1955" y="145"/>
                    <a:pt x="1853" y="145"/>
                  </a:cubicBezTo>
                  <a:cubicBezTo>
                    <a:pt x="1762" y="145"/>
                    <a:pt x="1721" y="222"/>
                    <a:pt x="1721" y="303"/>
                  </a:cubicBezTo>
                  <a:cubicBezTo>
                    <a:pt x="1721" y="359"/>
                    <a:pt x="1738" y="461"/>
                    <a:pt x="1847" y="461"/>
                  </a:cubicBezTo>
                  <a:cubicBezTo>
                    <a:pt x="1929" y="461"/>
                    <a:pt x="1978" y="429"/>
                    <a:pt x="1978" y="429"/>
                  </a:cubicBezTo>
                  <a:lnTo>
                    <a:pt x="1976" y="367"/>
                  </a:lnTo>
                  <a:cubicBezTo>
                    <a:pt x="1976" y="367"/>
                    <a:pt x="1917" y="397"/>
                    <a:pt x="1861" y="397"/>
                  </a:cubicBezTo>
                  <a:cubicBezTo>
                    <a:pt x="1825" y="397"/>
                    <a:pt x="1806" y="374"/>
                    <a:pt x="1806" y="320"/>
                  </a:cubicBezTo>
                  <a:lnTo>
                    <a:pt x="1982" y="320"/>
                  </a:lnTo>
                  <a:cubicBezTo>
                    <a:pt x="1982" y="320"/>
                    <a:pt x="1982" y="301"/>
                    <a:pt x="1982" y="295"/>
                  </a:cubicBezTo>
                  <a:moveTo>
                    <a:pt x="1900" y="273"/>
                  </a:moveTo>
                  <a:lnTo>
                    <a:pt x="1808" y="273"/>
                  </a:lnTo>
                  <a:cubicBezTo>
                    <a:pt x="1808" y="248"/>
                    <a:pt x="1813" y="203"/>
                    <a:pt x="1853" y="203"/>
                  </a:cubicBezTo>
                  <a:cubicBezTo>
                    <a:pt x="1895" y="203"/>
                    <a:pt x="1900" y="246"/>
                    <a:pt x="1900" y="273"/>
                  </a:cubicBezTo>
                  <a:moveTo>
                    <a:pt x="2146" y="414"/>
                  </a:moveTo>
                  <a:cubicBezTo>
                    <a:pt x="2146" y="393"/>
                    <a:pt x="2129" y="369"/>
                    <a:pt x="2097" y="369"/>
                  </a:cubicBezTo>
                  <a:cubicBezTo>
                    <a:pt x="2065" y="369"/>
                    <a:pt x="2046" y="391"/>
                    <a:pt x="2046" y="414"/>
                  </a:cubicBezTo>
                  <a:cubicBezTo>
                    <a:pt x="2046" y="438"/>
                    <a:pt x="2065" y="461"/>
                    <a:pt x="2097" y="461"/>
                  </a:cubicBezTo>
                  <a:cubicBezTo>
                    <a:pt x="2129" y="461"/>
                    <a:pt x="2146" y="436"/>
                    <a:pt x="2146" y="414"/>
                  </a:cubicBezTo>
                  <a:moveTo>
                    <a:pt x="2799" y="51"/>
                  </a:moveTo>
                  <a:lnTo>
                    <a:pt x="2714" y="45"/>
                  </a:lnTo>
                  <a:lnTo>
                    <a:pt x="2665" y="243"/>
                  </a:lnTo>
                  <a:cubicBezTo>
                    <a:pt x="2658" y="273"/>
                    <a:pt x="2648" y="331"/>
                    <a:pt x="2646" y="342"/>
                  </a:cubicBezTo>
                  <a:cubicBezTo>
                    <a:pt x="2645" y="331"/>
                    <a:pt x="2633" y="273"/>
                    <a:pt x="2628" y="243"/>
                  </a:cubicBezTo>
                  <a:lnTo>
                    <a:pt x="2582" y="45"/>
                  </a:lnTo>
                  <a:lnTo>
                    <a:pt x="2493" y="45"/>
                  </a:lnTo>
                  <a:lnTo>
                    <a:pt x="2448" y="243"/>
                  </a:lnTo>
                  <a:cubicBezTo>
                    <a:pt x="2441" y="273"/>
                    <a:pt x="2433" y="329"/>
                    <a:pt x="2431" y="340"/>
                  </a:cubicBezTo>
                  <a:cubicBezTo>
                    <a:pt x="2427" y="327"/>
                    <a:pt x="2418" y="273"/>
                    <a:pt x="2412" y="243"/>
                  </a:cubicBezTo>
                  <a:lnTo>
                    <a:pt x="2365" y="41"/>
                  </a:lnTo>
                  <a:lnTo>
                    <a:pt x="2276" y="45"/>
                  </a:lnTo>
                  <a:lnTo>
                    <a:pt x="2384" y="453"/>
                  </a:lnTo>
                  <a:lnTo>
                    <a:pt x="2473" y="453"/>
                  </a:lnTo>
                  <a:lnTo>
                    <a:pt x="2516" y="265"/>
                  </a:lnTo>
                  <a:cubicBezTo>
                    <a:pt x="2522" y="237"/>
                    <a:pt x="2537" y="160"/>
                    <a:pt x="2537" y="160"/>
                  </a:cubicBezTo>
                  <a:cubicBezTo>
                    <a:pt x="2537" y="160"/>
                    <a:pt x="2550" y="235"/>
                    <a:pt x="2558" y="265"/>
                  </a:cubicBezTo>
                  <a:lnTo>
                    <a:pt x="2597" y="453"/>
                  </a:lnTo>
                  <a:lnTo>
                    <a:pt x="2690" y="453"/>
                  </a:lnTo>
                  <a:lnTo>
                    <a:pt x="2799" y="51"/>
                  </a:lnTo>
                  <a:close/>
                  <a:moveTo>
                    <a:pt x="3081" y="453"/>
                  </a:moveTo>
                  <a:cubicBezTo>
                    <a:pt x="3081" y="453"/>
                    <a:pt x="3077" y="425"/>
                    <a:pt x="3077" y="391"/>
                  </a:cubicBezTo>
                  <a:lnTo>
                    <a:pt x="3077" y="246"/>
                  </a:lnTo>
                  <a:cubicBezTo>
                    <a:pt x="3077" y="216"/>
                    <a:pt x="3073" y="192"/>
                    <a:pt x="3058" y="173"/>
                  </a:cubicBezTo>
                  <a:cubicBezTo>
                    <a:pt x="3043" y="156"/>
                    <a:pt x="3017" y="145"/>
                    <a:pt x="2979" y="145"/>
                  </a:cubicBezTo>
                  <a:cubicBezTo>
                    <a:pt x="2915" y="145"/>
                    <a:pt x="2852" y="171"/>
                    <a:pt x="2852" y="171"/>
                  </a:cubicBezTo>
                  <a:lnTo>
                    <a:pt x="2858" y="235"/>
                  </a:lnTo>
                  <a:cubicBezTo>
                    <a:pt x="2879" y="224"/>
                    <a:pt x="2920" y="207"/>
                    <a:pt x="2962" y="207"/>
                  </a:cubicBezTo>
                  <a:cubicBezTo>
                    <a:pt x="2986" y="207"/>
                    <a:pt x="2994" y="222"/>
                    <a:pt x="2994" y="244"/>
                  </a:cubicBezTo>
                  <a:lnTo>
                    <a:pt x="2994" y="275"/>
                  </a:lnTo>
                  <a:cubicBezTo>
                    <a:pt x="2956" y="275"/>
                    <a:pt x="2896" y="280"/>
                    <a:pt x="2862" y="307"/>
                  </a:cubicBezTo>
                  <a:cubicBezTo>
                    <a:pt x="2843" y="322"/>
                    <a:pt x="2832" y="340"/>
                    <a:pt x="2832" y="367"/>
                  </a:cubicBezTo>
                  <a:cubicBezTo>
                    <a:pt x="2832" y="406"/>
                    <a:pt x="2852" y="461"/>
                    <a:pt x="2918" y="461"/>
                  </a:cubicBezTo>
                  <a:cubicBezTo>
                    <a:pt x="2962" y="461"/>
                    <a:pt x="3000" y="425"/>
                    <a:pt x="3000" y="425"/>
                  </a:cubicBezTo>
                  <a:cubicBezTo>
                    <a:pt x="3000" y="436"/>
                    <a:pt x="3003" y="453"/>
                    <a:pt x="3003" y="453"/>
                  </a:cubicBezTo>
                  <a:lnTo>
                    <a:pt x="3081" y="453"/>
                  </a:lnTo>
                  <a:close/>
                  <a:moveTo>
                    <a:pt x="2994" y="376"/>
                  </a:moveTo>
                  <a:cubicBezTo>
                    <a:pt x="2986" y="384"/>
                    <a:pt x="2964" y="399"/>
                    <a:pt x="2941" y="399"/>
                  </a:cubicBezTo>
                  <a:cubicBezTo>
                    <a:pt x="2920" y="399"/>
                    <a:pt x="2913" y="378"/>
                    <a:pt x="2913" y="363"/>
                  </a:cubicBezTo>
                  <a:cubicBezTo>
                    <a:pt x="2913" y="354"/>
                    <a:pt x="2917" y="346"/>
                    <a:pt x="2924" y="339"/>
                  </a:cubicBezTo>
                  <a:cubicBezTo>
                    <a:pt x="2943" y="322"/>
                    <a:pt x="2983" y="320"/>
                    <a:pt x="2994" y="320"/>
                  </a:cubicBezTo>
                  <a:lnTo>
                    <a:pt x="2994" y="376"/>
                  </a:lnTo>
                  <a:close/>
                  <a:moveTo>
                    <a:pt x="3368" y="363"/>
                  </a:moveTo>
                  <a:cubicBezTo>
                    <a:pt x="3368" y="291"/>
                    <a:pt x="3300" y="278"/>
                    <a:pt x="3249" y="256"/>
                  </a:cubicBezTo>
                  <a:cubicBezTo>
                    <a:pt x="3238" y="250"/>
                    <a:pt x="3226" y="244"/>
                    <a:pt x="3226" y="233"/>
                  </a:cubicBezTo>
                  <a:cubicBezTo>
                    <a:pt x="3226" y="222"/>
                    <a:pt x="3234" y="209"/>
                    <a:pt x="3257" y="209"/>
                  </a:cubicBezTo>
                  <a:cubicBezTo>
                    <a:pt x="3296" y="209"/>
                    <a:pt x="3347" y="229"/>
                    <a:pt x="3347" y="229"/>
                  </a:cubicBezTo>
                  <a:lnTo>
                    <a:pt x="3351" y="162"/>
                  </a:lnTo>
                  <a:cubicBezTo>
                    <a:pt x="3351" y="162"/>
                    <a:pt x="3309" y="145"/>
                    <a:pt x="3260" y="145"/>
                  </a:cubicBezTo>
                  <a:cubicBezTo>
                    <a:pt x="3204" y="145"/>
                    <a:pt x="3149" y="177"/>
                    <a:pt x="3149" y="241"/>
                  </a:cubicBezTo>
                  <a:cubicBezTo>
                    <a:pt x="3149" y="307"/>
                    <a:pt x="3217" y="320"/>
                    <a:pt x="3264" y="340"/>
                  </a:cubicBezTo>
                  <a:cubicBezTo>
                    <a:pt x="3277" y="348"/>
                    <a:pt x="3289" y="354"/>
                    <a:pt x="3289" y="367"/>
                  </a:cubicBezTo>
                  <a:cubicBezTo>
                    <a:pt x="3289" y="384"/>
                    <a:pt x="3275" y="395"/>
                    <a:pt x="3257" y="395"/>
                  </a:cubicBezTo>
                  <a:cubicBezTo>
                    <a:pt x="3211" y="395"/>
                    <a:pt x="3149" y="365"/>
                    <a:pt x="3149" y="365"/>
                  </a:cubicBezTo>
                  <a:lnTo>
                    <a:pt x="3145" y="438"/>
                  </a:lnTo>
                  <a:cubicBezTo>
                    <a:pt x="3145" y="438"/>
                    <a:pt x="3198" y="461"/>
                    <a:pt x="3255" y="461"/>
                  </a:cubicBezTo>
                  <a:cubicBezTo>
                    <a:pt x="3313" y="461"/>
                    <a:pt x="3368" y="431"/>
                    <a:pt x="3368" y="363"/>
                  </a:cubicBezTo>
                  <a:moveTo>
                    <a:pt x="3644" y="363"/>
                  </a:moveTo>
                  <a:cubicBezTo>
                    <a:pt x="3644" y="291"/>
                    <a:pt x="3576" y="278"/>
                    <a:pt x="3525" y="256"/>
                  </a:cubicBezTo>
                  <a:cubicBezTo>
                    <a:pt x="3513" y="250"/>
                    <a:pt x="3502" y="244"/>
                    <a:pt x="3502" y="233"/>
                  </a:cubicBezTo>
                  <a:cubicBezTo>
                    <a:pt x="3502" y="222"/>
                    <a:pt x="3510" y="209"/>
                    <a:pt x="3532" y="209"/>
                  </a:cubicBezTo>
                  <a:cubicBezTo>
                    <a:pt x="3572" y="209"/>
                    <a:pt x="3621" y="229"/>
                    <a:pt x="3621" y="229"/>
                  </a:cubicBezTo>
                  <a:lnTo>
                    <a:pt x="3627" y="162"/>
                  </a:lnTo>
                  <a:cubicBezTo>
                    <a:pt x="3627" y="162"/>
                    <a:pt x="3585" y="145"/>
                    <a:pt x="3536" y="145"/>
                  </a:cubicBezTo>
                  <a:cubicBezTo>
                    <a:pt x="3478" y="145"/>
                    <a:pt x="3423" y="177"/>
                    <a:pt x="3423" y="241"/>
                  </a:cubicBezTo>
                  <a:cubicBezTo>
                    <a:pt x="3423" y="307"/>
                    <a:pt x="3493" y="320"/>
                    <a:pt x="3538" y="340"/>
                  </a:cubicBezTo>
                  <a:cubicBezTo>
                    <a:pt x="3553" y="348"/>
                    <a:pt x="3564" y="354"/>
                    <a:pt x="3564" y="367"/>
                  </a:cubicBezTo>
                  <a:cubicBezTo>
                    <a:pt x="3564" y="384"/>
                    <a:pt x="3551" y="395"/>
                    <a:pt x="3530" y="395"/>
                  </a:cubicBezTo>
                  <a:cubicBezTo>
                    <a:pt x="3485" y="395"/>
                    <a:pt x="3425" y="365"/>
                    <a:pt x="3425" y="365"/>
                  </a:cubicBezTo>
                  <a:lnTo>
                    <a:pt x="3421" y="438"/>
                  </a:lnTo>
                  <a:cubicBezTo>
                    <a:pt x="3421" y="438"/>
                    <a:pt x="3474" y="461"/>
                    <a:pt x="3529" y="461"/>
                  </a:cubicBezTo>
                  <a:cubicBezTo>
                    <a:pt x="3589" y="461"/>
                    <a:pt x="3644" y="431"/>
                    <a:pt x="3644" y="363"/>
                  </a:cubicBezTo>
                  <a:moveTo>
                    <a:pt x="3957" y="295"/>
                  </a:moveTo>
                  <a:cubicBezTo>
                    <a:pt x="3957" y="224"/>
                    <a:pt x="3931" y="145"/>
                    <a:pt x="3827" y="145"/>
                  </a:cubicBezTo>
                  <a:cubicBezTo>
                    <a:pt x="3736" y="145"/>
                    <a:pt x="3695" y="222"/>
                    <a:pt x="3695" y="303"/>
                  </a:cubicBezTo>
                  <a:cubicBezTo>
                    <a:pt x="3695" y="359"/>
                    <a:pt x="3714" y="461"/>
                    <a:pt x="3821" y="461"/>
                  </a:cubicBezTo>
                  <a:cubicBezTo>
                    <a:pt x="3904" y="461"/>
                    <a:pt x="3952" y="429"/>
                    <a:pt x="3952" y="429"/>
                  </a:cubicBezTo>
                  <a:lnTo>
                    <a:pt x="3950" y="367"/>
                  </a:lnTo>
                  <a:cubicBezTo>
                    <a:pt x="3950" y="367"/>
                    <a:pt x="3891" y="397"/>
                    <a:pt x="3835" y="397"/>
                  </a:cubicBezTo>
                  <a:cubicBezTo>
                    <a:pt x="3799" y="397"/>
                    <a:pt x="3782" y="374"/>
                    <a:pt x="3782" y="320"/>
                  </a:cubicBezTo>
                  <a:lnTo>
                    <a:pt x="3957" y="320"/>
                  </a:lnTo>
                  <a:cubicBezTo>
                    <a:pt x="3957" y="320"/>
                    <a:pt x="3957" y="301"/>
                    <a:pt x="3957" y="295"/>
                  </a:cubicBezTo>
                  <a:moveTo>
                    <a:pt x="3876" y="273"/>
                  </a:moveTo>
                  <a:lnTo>
                    <a:pt x="3782" y="273"/>
                  </a:lnTo>
                  <a:cubicBezTo>
                    <a:pt x="3782" y="248"/>
                    <a:pt x="3789" y="203"/>
                    <a:pt x="3827" y="203"/>
                  </a:cubicBezTo>
                  <a:cubicBezTo>
                    <a:pt x="3870" y="203"/>
                    <a:pt x="3876" y="246"/>
                    <a:pt x="3876" y="273"/>
                  </a:cubicBezTo>
                  <a:moveTo>
                    <a:pt x="4210" y="152"/>
                  </a:moveTo>
                  <a:cubicBezTo>
                    <a:pt x="4210" y="152"/>
                    <a:pt x="4205" y="147"/>
                    <a:pt x="4175" y="147"/>
                  </a:cubicBezTo>
                  <a:cubicBezTo>
                    <a:pt x="4150" y="147"/>
                    <a:pt x="4127" y="169"/>
                    <a:pt x="4114" y="182"/>
                  </a:cubicBezTo>
                  <a:cubicBezTo>
                    <a:pt x="4112" y="184"/>
                    <a:pt x="4110" y="186"/>
                    <a:pt x="4110" y="186"/>
                  </a:cubicBezTo>
                  <a:cubicBezTo>
                    <a:pt x="4110" y="173"/>
                    <a:pt x="4107" y="150"/>
                    <a:pt x="4107" y="150"/>
                  </a:cubicBezTo>
                  <a:lnTo>
                    <a:pt x="4027" y="150"/>
                  </a:lnTo>
                  <a:cubicBezTo>
                    <a:pt x="4027" y="150"/>
                    <a:pt x="4031" y="188"/>
                    <a:pt x="4031" y="226"/>
                  </a:cubicBezTo>
                  <a:lnTo>
                    <a:pt x="4031" y="453"/>
                  </a:lnTo>
                  <a:lnTo>
                    <a:pt x="4112" y="453"/>
                  </a:lnTo>
                  <a:lnTo>
                    <a:pt x="4112" y="241"/>
                  </a:lnTo>
                  <a:cubicBezTo>
                    <a:pt x="4133" y="222"/>
                    <a:pt x="4152" y="212"/>
                    <a:pt x="4161" y="212"/>
                  </a:cubicBezTo>
                  <a:cubicBezTo>
                    <a:pt x="4184" y="212"/>
                    <a:pt x="4203" y="216"/>
                    <a:pt x="4203" y="216"/>
                  </a:cubicBezTo>
                  <a:lnTo>
                    <a:pt x="4210" y="152"/>
                  </a:lnTo>
                  <a:close/>
                  <a:moveTo>
                    <a:pt x="4288" y="414"/>
                  </a:moveTo>
                  <a:cubicBezTo>
                    <a:pt x="4288" y="393"/>
                    <a:pt x="4273" y="369"/>
                    <a:pt x="4241" y="369"/>
                  </a:cubicBezTo>
                  <a:cubicBezTo>
                    <a:pt x="4207" y="369"/>
                    <a:pt x="4190" y="391"/>
                    <a:pt x="4190" y="414"/>
                  </a:cubicBezTo>
                  <a:cubicBezTo>
                    <a:pt x="4190" y="438"/>
                    <a:pt x="4207" y="461"/>
                    <a:pt x="4241" y="461"/>
                  </a:cubicBezTo>
                  <a:cubicBezTo>
                    <a:pt x="4273" y="461"/>
                    <a:pt x="4288" y="436"/>
                    <a:pt x="4288" y="414"/>
                  </a:cubicBezTo>
                  <a:moveTo>
                    <a:pt x="4749" y="453"/>
                  </a:moveTo>
                  <a:lnTo>
                    <a:pt x="4749" y="378"/>
                  </a:lnTo>
                  <a:lnTo>
                    <a:pt x="4575" y="378"/>
                  </a:lnTo>
                  <a:lnTo>
                    <a:pt x="4575" y="45"/>
                  </a:lnTo>
                  <a:lnTo>
                    <a:pt x="4492" y="45"/>
                  </a:lnTo>
                  <a:lnTo>
                    <a:pt x="4492" y="453"/>
                  </a:lnTo>
                  <a:lnTo>
                    <a:pt x="4749" y="453"/>
                  </a:lnTo>
                  <a:close/>
                  <a:moveTo>
                    <a:pt x="5057" y="295"/>
                  </a:moveTo>
                  <a:cubicBezTo>
                    <a:pt x="5057" y="224"/>
                    <a:pt x="5028" y="145"/>
                    <a:pt x="4926" y="145"/>
                  </a:cubicBezTo>
                  <a:cubicBezTo>
                    <a:pt x="4836" y="145"/>
                    <a:pt x="4794" y="222"/>
                    <a:pt x="4794" y="303"/>
                  </a:cubicBezTo>
                  <a:cubicBezTo>
                    <a:pt x="4794" y="359"/>
                    <a:pt x="4811" y="461"/>
                    <a:pt x="4921" y="461"/>
                  </a:cubicBezTo>
                  <a:cubicBezTo>
                    <a:pt x="5002" y="461"/>
                    <a:pt x="5051" y="429"/>
                    <a:pt x="5051" y="429"/>
                  </a:cubicBezTo>
                  <a:lnTo>
                    <a:pt x="5049" y="367"/>
                  </a:lnTo>
                  <a:cubicBezTo>
                    <a:pt x="5049" y="367"/>
                    <a:pt x="4991" y="397"/>
                    <a:pt x="4934" y="397"/>
                  </a:cubicBezTo>
                  <a:cubicBezTo>
                    <a:pt x="4898" y="397"/>
                    <a:pt x="4879" y="374"/>
                    <a:pt x="4879" y="320"/>
                  </a:cubicBezTo>
                  <a:lnTo>
                    <a:pt x="5055" y="320"/>
                  </a:lnTo>
                  <a:cubicBezTo>
                    <a:pt x="5055" y="320"/>
                    <a:pt x="5057" y="301"/>
                    <a:pt x="5057" y="295"/>
                  </a:cubicBezTo>
                  <a:moveTo>
                    <a:pt x="4975" y="273"/>
                  </a:moveTo>
                  <a:lnTo>
                    <a:pt x="4881" y="273"/>
                  </a:lnTo>
                  <a:cubicBezTo>
                    <a:pt x="4881" y="248"/>
                    <a:pt x="4889" y="203"/>
                    <a:pt x="4926" y="203"/>
                  </a:cubicBezTo>
                  <a:cubicBezTo>
                    <a:pt x="4968" y="203"/>
                    <a:pt x="4975" y="246"/>
                    <a:pt x="4975" y="273"/>
                  </a:cubicBezTo>
                  <a:moveTo>
                    <a:pt x="5406" y="301"/>
                  </a:moveTo>
                  <a:cubicBezTo>
                    <a:pt x="5406" y="239"/>
                    <a:pt x="5391" y="145"/>
                    <a:pt x="5293" y="145"/>
                  </a:cubicBezTo>
                  <a:cubicBezTo>
                    <a:pt x="5257" y="145"/>
                    <a:pt x="5219" y="171"/>
                    <a:pt x="5212" y="177"/>
                  </a:cubicBezTo>
                  <a:cubicBezTo>
                    <a:pt x="5212" y="177"/>
                    <a:pt x="5213" y="156"/>
                    <a:pt x="5213" y="145"/>
                  </a:cubicBezTo>
                  <a:lnTo>
                    <a:pt x="5213" y="9"/>
                  </a:lnTo>
                  <a:lnTo>
                    <a:pt x="5130" y="19"/>
                  </a:lnTo>
                  <a:lnTo>
                    <a:pt x="5130" y="389"/>
                  </a:lnTo>
                  <a:cubicBezTo>
                    <a:pt x="5130" y="419"/>
                    <a:pt x="5127" y="453"/>
                    <a:pt x="5127" y="453"/>
                  </a:cubicBezTo>
                  <a:lnTo>
                    <a:pt x="5206" y="453"/>
                  </a:lnTo>
                  <a:cubicBezTo>
                    <a:pt x="5208" y="446"/>
                    <a:pt x="5208" y="434"/>
                    <a:pt x="5208" y="431"/>
                  </a:cubicBezTo>
                  <a:cubicBezTo>
                    <a:pt x="5213" y="434"/>
                    <a:pt x="5249" y="461"/>
                    <a:pt x="5291" y="461"/>
                  </a:cubicBezTo>
                  <a:cubicBezTo>
                    <a:pt x="5365" y="461"/>
                    <a:pt x="5406" y="391"/>
                    <a:pt x="5406" y="301"/>
                  </a:cubicBezTo>
                  <a:moveTo>
                    <a:pt x="5323" y="301"/>
                  </a:moveTo>
                  <a:cubicBezTo>
                    <a:pt x="5323" y="371"/>
                    <a:pt x="5298" y="393"/>
                    <a:pt x="5274" y="393"/>
                  </a:cubicBezTo>
                  <a:cubicBezTo>
                    <a:pt x="5259" y="393"/>
                    <a:pt x="5236" y="389"/>
                    <a:pt x="5213" y="376"/>
                  </a:cubicBezTo>
                  <a:lnTo>
                    <a:pt x="5213" y="233"/>
                  </a:lnTo>
                  <a:cubicBezTo>
                    <a:pt x="5238" y="216"/>
                    <a:pt x="5259" y="211"/>
                    <a:pt x="5276" y="211"/>
                  </a:cubicBezTo>
                  <a:cubicBezTo>
                    <a:pt x="5317" y="211"/>
                    <a:pt x="5323" y="267"/>
                    <a:pt x="5323" y="301"/>
                  </a:cubicBezTo>
                  <a:moveTo>
                    <a:pt x="5727" y="295"/>
                  </a:moveTo>
                  <a:cubicBezTo>
                    <a:pt x="5727" y="224"/>
                    <a:pt x="5701" y="145"/>
                    <a:pt x="5599" y="145"/>
                  </a:cubicBezTo>
                  <a:cubicBezTo>
                    <a:pt x="5508" y="145"/>
                    <a:pt x="5467" y="222"/>
                    <a:pt x="5467" y="303"/>
                  </a:cubicBezTo>
                  <a:cubicBezTo>
                    <a:pt x="5467" y="359"/>
                    <a:pt x="5484" y="461"/>
                    <a:pt x="5593" y="461"/>
                  </a:cubicBezTo>
                  <a:cubicBezTo>
                    <a:pt x="5674" y="461"/>
                    <a:pt x="5723" y="429"/>
                    <a:pt x="5723" y="429"/>
                  </a:cubicBezTo>
                  <a:lnTo>
                    <a:pt x="5720" y="367"/>
                  </a:lnTo>
                  <a:cubicBezTo>
                    <a:pt x="5720" y="367"/>
                    <a:pt x="5661" y="397"/>
                    <a:pt x="5606" y="397"/>
                  </a:cubicBezTo>
                  <a:cubicBezTo>
                    <a:pt x="5570" y="397"/>
                    <a:pt x="5552" y="374"/>
                    <a:pt x="5552" y="320"/>
                  </a:cubicBezTo>
                  <a:lnTo>
                    <a:pt x="5727" y="320"/>
                  </a:lnTo>
                  <a:cubicBezTo>
                    <a:pt x="5727" y="320"/>
                    <a:pt x="5727" y="301"/>
                    <a:pt x="5727" y="295"/>
                  </a:cubicBezTo>
                  <a:moveTo>
                    <a:pt x="5646" y="273"/>
                  </a:moveTo>
                  <a:lnTo>
                    <a:pt x="5552" y="273"/>
                  </a:lnTo>
                  <a:cubicBezTo>
                    <a:pt x="5552" y="248"/>
                    <a:pt x="5559" y="203"/>
                    <a:pt x="5599" y="203"/>
                  </a:cubicBezTo>
                  <a:cubicBezTo>
                    <a:pt x="5640" y="203"/>
                    <a:pt x="5646" y="246"/>
                    <a:pt x="5646" y="273"/>
                  </a:cubicBezTo>
                  <a:moveTo>
                    <a:pt x="6067" y="453"/>
                  </a:moveTo>
                  <a:lnTo>
                    <a:pt x="6067" y="246"/>
                  </a:lnTo>
                  <a:cubicBezTo>
                    <a:pt x="6067" y="218"/>
                    <a:pt x="6062" y="196"/>
                    <a:pt x="6050" y="179"/>
                  </a:cubicBezTo>
                  <a:cubicBezTo>
                    <a:pt x="6037" y="158"/>
                    <a:pt x="6012" y="145"/>
                    <a:pt x="5977" y="145"/>
                  </a:cubicBezTo>
                  <a:cubicBezTo>
                    <a:pt x="5935" y="145"/>
                    <a:pt x="5890" y="180"/>
                    <a:pt x="5880" y="192"/>
                  </a:cubicBezTo>
                  <a:cubicBezTo>
                    <a:pt x="5880" y="173"/>
                    <a:pt x="5876" y="150"/>
                    <a:pt x="5876" y="150"/>
                  </a:cubicBezTo>
                  <a:lnTo>
                    <a:pt x="5797" y="150"/>
                  </a:lnTo>
                  <a:cubicBezTo>
                    <a:pt x="5797" y="150"/>
                    <a:pt x="5801" y="188"/>
                    <a:pt x="5801" y="226"/>
                  </a:cubicBezTo>
                  <a:lnTo>
                    <a:pt x="5801" y="453"/>
                  </a:lnTo>
                  <a:lnTo>
                    <a:pt x="5884" y="453"/>
                  </a:lnTo>
                  <a:lnTo>
                    <a:pt x="5884" y="248"/>
                  </a:lnTo>
                  <a:cubicBezTo>
                    <a:pt x="5895" y="237"/>
                    <a:pt x="5922" y="216"/>
                    <a:pt x="5948" y="216"/>
                  </a:cubicBezTo>
                  <a:cubicBezTo>
                    <a:pt x="5969" y="216"/>
                    <a:pt x="5984" y="220"/>
                    <a:pt x="5984" y="254"/>
                  </a:cubicBezTo>
                  <a:lnTo>
                    <a:pt x="5984" y="453"/>
                  </a:lnTo>
                  <a:lnTo>
                    <a:pt x="6067" y="453"/>
                  </a:lnTo>
                  <a:close/>
                  <a:moveTo>
                    <a:pt x="6233" y="414"/>
                  </a:moveTo>
                  <a:cubicBezTo>
                    <a:pt x="6233" y="393"/>
                    <a:pt x="6218" y="369"/>
                    <a:pt x="6184" y="369"/>
                  </a:cubicBezTo>
                  <a:cubicBezTo>
                    <a:pt x="6152" y="369"/>
                    <a:pt x="6135" y="391"/>
                    <a:pt x="6135" y="414"/>
                  </a:cubicBezTo>
                  <a:cubicBezTo>
                    <a:pt x="6135" y="438"/>
                    <a:pt x="6152" y="461"/>
                    <a:pt x="6184" y="461"/>
                  </a:cubicBezTo>
                  <a:cubicBezTo>
                    <a:pt x="6218" y="461"/>
                    <a:pt x="6233" y="436"/>
                    <a:pt x="6233" y="414"/>
                  </a:cubicBezTo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de-DE" noProof="0">
                <a:solidFill>
                  <a:schemeClr val="tx1"/>
                </a:solidFill>
              </a:endParaRPr>
            </a:p>
          </p:txBody>
        </p:sp>
      </p:grpSp>
      <p:sp>
        <p:nvSpPr>
          <p:cNvPr id="19" name="BDEW-Autor"/>
          <p:cNvSpPr txBox="1">
            <a:spLocks noChangeArrowheads="1"/>
          </p:cNvSpPr>
          <p:nvPr userDrawn="1"/>
        </p:nvSpPr>
        <p:spPr bwMode="white">
          <a:xfrm>
            <a:off x="2699790" y="6601407"/>
            <a:ext cx="3744416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Energierechtliche Implikationen der Elektromobilität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  <p:sldLayoutId id="2147483802" r:id="rId18"/>
    <p:sldLayoutId id="2147483803" r:id="rId19"/>
  </p:sldLayoutIdLst>
  <p:transition spd="slow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</a:defRPr>
      </a:lvl9pPr>
    </p:titleStyle>
    <p:bodyStyle>
      <a:lvl1pPr marL="252000" indent="-252000" algn="l" rtl="0" eaLnBrk="1" fontAlgn="base" hangingPunct="1">
        <a:lnSpc>
          <a:spcPct val="110000"/>
        </a:lnSpc>
        <a:spcBef>
          <a:spcPts val="600"/>
        </a:spcBef>
        <a:spcAft>
          <a:spcPts val="600"/>
        </a:spcAft>
        <a:buClr>
          <a:srgbClr val="A01437"/>
        </a:buClr>
        <a:buSzPct val="110000"/>
        <a:buFont typeface="Wingdings" pitchFamily="2" charset="2"/>
        <a:buChar char="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rtl="0" eaLnBrk="1" fontAlgn="base" hangingPunct="1">
        <a:lnSpc>
          <a:spcPct val="110000"/>
        </a:lnSpc>
        <a:spcBef>
          <a:spcPts val="300"/>
        </a:spcBef>
        <a:spcAft>
          <a:spcPts val="300"/>
        </a:spcAft>
        <a:buClr>
          <a:srgbClr val="A01437"/>
        </a:buClr>
        <a:buSzPct val="110000"/>
        <a:buFont typeface="Wingdings" pitchFamily="2" charset="2"/>
        <a:buChar char=""/>
        <a:defRPr sz="2200">
          <a:solidFill>
            <a:schemeClr val="tx1"/>
          </a:solidFill>
          <a:latin typeface="+mn-lt"/>
        </a:defRPr>
      </a:lvl2pPr>
      <a:lvl3pPr marL="756000" indent="-25200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rgbClr val="A01437"/>
        </a:buClr>
        <a:buFont typeface="Wingdings" pitchFamily="2" charset="2"/>
        <a:buChar char=""/>
        <a:defRPr>
          <a:solidFill>
            <a:schemeClr val="tx1"/>
          </a:solidFill>
          <a:latin typeface="+mn-lt"/>
        </a:defRPr>
      </a:lvl3pPr>
      <a:lvl4pPr marL="1008000" indent="-25200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rgbClr val="A01437"/>
        </a:buClr>
        <a:buFont typeface="Arial" pitchFamily="34" charset="0"/>
        <a:buChar char="–"/>
        <a:defRPr>
          <a:solidFill>
            <a:schemeClr val="tx1"/>
          </a:solidFill>
          <a:latin typeface="+mn-lt"/>
        </a:defRPr>
      </a:lvl4pPr>
      <a:lvl5pPr marL="1260000" indent="-252000" algn="l" rtl="0" eaLnBrk="1" fontAlgn="base" hangingPunct="1">
        <a:lnSpc>
          <a:spcPct val="110000"/>
        </a:lnSpc>
        <a:spcBef>
          <a:spcPts val="300"/>
        </a:spcBef>
        <a:spcAft>
          <a:spcPct val="0"/>
        </a:spcAft>
        <a:buClr>
          <a:srgbClr val="A01437"/>
        </a:buClr>
        <a:buFont typeface="Arial" pitchFamily="34" charset="0"/>
        <a:buChar char="–"/>
        <a:defRPr sz="1800">
          <a:solidFill>
            <a:schemeClr val="tx1"/>
          </a:solidFill>
          <a:latin typeface="+mn-lt"/>
        </a:defRPr>
      </a:lvl5pPr>
      <a:lvl6pPr marL="1806575" indent="-268288" algn="l" rtl="0" eaLnBrk="1" fontAlgn="base" hangingPunct="1">
        <a:spcBef>
          <a:spcPct val="0"/>
        </a:spcBef>
        <a:spcAft>
          <a:spcPct val="0"/>
        </a:spcAft>
        <a:buClr>
          <a:srgbClr val="A01437"/>
        </a:buClr>
        <a:defRPr sz="1600">
          <a:solidFill>
            <a:schemeClr val="tx1"/>
          </a:solidFill>
          <a:latin typeface="+mn-lt"/>
        </a:defRPr>
      </a:lvl6pPr>
      <a:lvl7pPr marL="2263775" indent="-268288" algn="l" rtl="0" eaLnBrk="1" fontAlgn="base" hangingPunct="1">
        <a:spcBef>
          <a:spcPct val="0"/>
        </a:spcBef>
        <a:spcAft>
          <a:spcPct val="0"/>
        </a:spcAft>
        <a:buClr>
          <a:srgbClr val="A01437"/>
        </a:buClr>
        <a:defRPr sz="1600">
          <a:solidFill>
            <a:schemeClr val="tx1"/>
          </a:solidFill>
          <a:latin typeface="+mn-lt"/>
        </a:defRPr>
      </a:lvl7pPr>
      <a:lvl8pPr marL="2720975" indent="-268288" algn="l" rtl="0" eaLnBrk="1" fontAlgn="base" hangingPunct="1">
        <a:spcBef>
          <a:spcPct val="0"/>
        </a:spcBef>
        <a:spcAft>
          <a:spcPct val="0"/>
        </a:spcAft>
        <a:buClr>
          <a:srgbClr val="A01437"/>
        </a:buClr>
        <a:defRPr sz="1600">
          <a:solidFill>
            <a:schemeClr val="tx1"/>
          </a:solidFill>
          <a:latin typeface="+mn-lt"/>
        </a:defRPr>
      </a:lvl8pPr>
      <a:lvl9pPr marL="3178175" indent="-268288" algn="l" rtl="0" eaLnBrk="1" fontAlgn="base" hangingPunct="1">
        <a:spcBef>
          <a:spcPct val="0"/>
        </a:spcBef>
        <a:spcAft>
          <a:spcPct val="0"/>
        </a:spcAft>
        <a:buClr>
          <a:srgbClr val="A01437"/>
        </a:buClr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15.png"/><Relationship Id="rId9" Type="http://schemas.microsoft.com/office/2007/relationships/diagramDrawing" Target="../diagrams/drawing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976" y="2007080"/>
            <a:ext cx="8280480" cy="1493928"/>
          </a:xfrm>
        </p:spPr>
        <p:txBody>
          <a:bodyPr/>
          <a:lstStyle/>
          <a:p>
            <a:pPr lvl="0" algn="ctr">
              <a:lnSpc>
                <a:spcPct val="110000"/>
              </a:lnSpc>
              <a:spcAft>
                <a:spcPts val="600"/>
              </a:spcAft>
            </a:pPr>
            <a:r>
              <a:rPr lang="de-DE" dirty="0" smtClean="0"/>
              <a:t>Elektromobilität: Herausforderungen für Verkehrs- und Energierecht</a:t>
            </a:r>
            <a:br>
              <a:rPr lang="de-DE" dirty="0" smtClean="0"/>
            </a:br>
            <a:r>
              <a:rPr lang="de-DE" b="0" dirty="0" smtClean="0"/>
              <a:t> </a:t>
            </a:r>
            <a:r>
              <a:rPr lang="de-DE" sz="2200" b="0" dirty="0" smtClean="0">
                <a:solidFill>
                  <a:srgbClr val="000000"/>
                </a:solidFill>
                <a:ea typeface="+mn-ea"/>
                <a:cs typeface="+mn-cs"/>
              </a:rPr>
              <a:t>Energierechtliche Implikationen des Ausbaus der Elektromobilität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2000" y="3997628"/>
            <a:ext cx="7200000" cy="1074446"/>
          </a:xfrm>
        </p:spPr>
        <p:txBody>
          <a:bodyPr/>
          <a:lstStyle/>
          <a:p>
            <a:r>
              <a:rPr lang="de-DE" dirty="0" smtClean="0"/>
              <a:t>8. März 2018, Jena</a:t>
            </a:r>
          </a:p>
          <a:p>
            <a:r>
              <a:rPr lang="de-DE" dirty="0" err="1" smtClean="0"/>
              <a:t>RAin</a:t>
            </a:r>
            <a:r>
              <a:rPr lang="de-DE" dirty="0" smtClean="0"/>
              <a:t> </a:t>
            </a:r>
            <a:r>
              <a:rPr lang="de-DE" dirty="0" err="1" smtClean="0"/>
              <a:t>Geertje</a:t>
            </a:r>
            <a:r>
              <a:rPr lang="de-DE" dirty="0" smtClean="0"/>
              <a:t> Stolzenburg, BDEW Berlin</a:t>
            </a:r>
          </a:p>
          <a:p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Flatrate</a:t>
            </a:r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sz="quarter" idx="14"/>
          </p:nvPr>
        </p:nvGraphicFramePr>
        <p:xfrm>
          <a:off x="3202880" y="1268760"/>
          <a:ext cx="57616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10</a:t>
            </a:fld>
            <a:endParaRPr lang="de-DE" noProof="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pic>
        <p:nvPicPr>
          <p:cNvPr id="8" name="Inhaltsplatzhalter 7" descr="Parkschild Emob.png"/>
          <p:cNvPicPr>
            <a:picLocks noGrp="1" noChangeAspect="1"/>
          </p:cNvPicPr>
          <p:nvPr>
            <p:ph sz="quarter" idx="13"/>
          </p:nvPr>
        </p:nvPicPr>
        <p:blipFill>
          <a:blip r:embed="rId7" cstate="print"/>
          <a:stretch>
            <a:fillRect/>
          </a:stretch>
        </p:blipFill>
        <p:spPr>
          <a:xfrm>
            <a:off x="683568" y="1988840"/>
            <a:ext cx="1871627" cy="2812554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Aktuelle Situation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44459" y="1340768"/>
          <a:ext cx="8640000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11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Aktuelle Situation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539552" y="1412776"/>
          <a:ext cx="7711917" cy="4464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12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 smtClean="0"/>
              <a:t>Folgen </a:t>
            </a:r>
            <a:endParaRPr lang="de-DE" dirty="0"/>
          </a:p>
        </p:txBody>
      </p:sp>
      <p:graphicFrame>
        <p:nvGraphicFramePr>
          <p:cNvPr id="10" name="Inhaltsplatzhalter 6"/>
          <p:cNvGraphicFramePr>
            <a:graphicFrameLocks noGrp="1"/>
          </p:cNvGraphicFramePr>
          <p:nvPr>
            <p:ph sz="quarter" idx="13"/>
          </p:nvPr>
        </p:nvGraphicFramePr>
        <p:xfrm>
          <a:off x="898897" y="1629471"/>
          <a:ext cx="7633543" cy="4103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Fußzeilenplatzhalt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13</a:t>
            </a:fld>
            <a:endParaRPr lang="de-DE" noProof="0" dirty="0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Befristete Ausnahme für DC-Laden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Bis Ende Q 1/2019 können AC-Messgeräte in DC-Ladesäulen verbaut werden</a:t>
            </a:r>
          </a:p>
          <a:p>
            <a:pPr lvl="1"/>
            <a:r>
              <a:rPr lang="de-DE" dirty="0" smtClean="0"/>
              <a:t>Auch bei Leistung von über 50 </a:t>
            </a:r>
            <a:r>
              <a:rPr lang="de-DE" dirty="0" err="1" smtClean="0"/>
              <a:t>kW</a:t>
            </a:r>
            <a:endParaRPr lang="de-DE" dirty="0" smtClean="0"/>
          </a:p>
          <a:p>
            <a:pPr lvl="1"/>
            <a:r>
              <a:rPr lang="de-DE" dirty="0" smtClean="0"/>
              <a:t>20 %-</a:t>
            </a:r>
            <a:r>
              <a:rPr lang="de-DE" dirty="0" err="1" smtClean="0"/>
              <a:t>iger</a:t>
            </a:r>
            <a:r>
              <a:rPr lang="de-DE" dirty="0" smtClean="0"/>
              <a:t> Abschlag in Abrechnung gegenüber Kunden (wegen Wandlungsverlusten und politischer „Zuschlag“ oben drauf)</a:t>
            </a:r>
          </a:p>
          <a:p>
            <a:r>
              <a:rPr lang="de-DE" dirty="0" smtClean="0"/>
              <a:t>Pflicht zur Umrüstung zum 1. April 2019 AC-Messgeräte in DC-Ladesäulen müssen durch DC-Messgeräte ersetzt werden bzw. neu eingebaut werden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14</a:t>
            </a:fld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Befristete Ausnahme für AC-Ladesäulen?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539553" y="1412776"/>
          <a:ext cx="8136904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-108520" y="5089752"/>
            <a:ext cx="9396536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0825" indent="11113" algn="l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A01437"/>
              </a:buClr>
              <a:buSzPct val="110000"/>
            </a:pPr>
            <a:r>
              <a:rPr lang="de-DE" sz="2800" b="1" dirty="0" smtClean="0">
                <a:solidFill>
                  <a:schemeClr val="accent1"/>
                </a:solidFill>
                <a:latin typeface="+mn-lt"/>
              </a:rPr>
              <a:t>Noch keine Entscheidung der Landeseichbehörden, aber gemeinsame Überlegungen! </a:t>
            </a:r>
            <a:endParaRPr lang="de-DE" b="1" dirty="0" smtClean="0">
              <a:solidFill>
                <a:schemeClr val="accent1"/>
              </a:solidFill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15</a:t>
            </a:fld>
            <a:endParaRPr lang="de-DE" noProof="0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>
          <a:xfrm>
            <a:off x="3851920" y="2709463"/>
            <a:ext cx="5040080" cy="864000"/>
          </a:xfrm>
        </p:spPr>
        <p:txBody>
          <a:bodyPr/>
          <a:lstStyle/>
          <a:p>
            <a:r>
              <a:rPr lang="de-DE" dirty="0" smtClean="0"/>
              <a:t>Energiewirtschaftsrechtliche Fragen</a:t>
            </a:r>
            <a:endParaRPr lang="de-DE" dirty="0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 descr="Ladesäule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789040"/>
            <a:ext cx="1691640" cy="1729740"/>
          </a:xfrm>
          <a:prstGeom prst="rect">
            <a:avLst/>
          </a:prstGeom>
        </p:spPr>
      </p:pic>
      <p:pic>
        <p:nvPicPr>
          <p:cNvPr id="19" name="Picture 2" descr="Bildergebnis für elektroau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3933056"/>
            <a:ext cx="1649388" cy="1649388"/>
          </a:xfrm>
          <a:prstGeom prst="rect">
            <a:avLst/>
          </a:prstGeom>
          <a:noFill/>
        </p:spPr>
      </p:pic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688434" y="2143116"/>
          <a:ext cx="6384160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2" name="Abgerundetes Rechteck 11"/>
          <p:cNvSpPr/>
          <p:nvPr/>
        </p:nvSpPr>
        <p:spPr bwMode="auto">
          <a:xfrm>
            <a:off x="428596" y="1214422"/>
            <a:ext cx="8501122" cy="78581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Anwendung der aufwendigen</a:t>
            </a:r>
            <a:r>
              <a:rPr kumimoji="0" lang="de-DE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Regelungen des EnWG zur Lieferung an Letztverbraucher und zur Abrechnung:</a:t>
            </a:r>
            <a:endParaRPr kumimoji="0" lang="de-DE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500034" y="2564904"/>
            <a:ext cx="2559798" cy="18539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2000" u="sng" dirty="0" smtClean="0"/>
              <a:t>§ 3 Nr. 25 EnWG</a:t>
            </a:r>
            <a:r>
              <a:rPr lang="de-DE" sz="2000" dirty="0" smtClean="0"/>
              <a:t>:</a:t>
            </a:r>
            <a:br>
              <a:rPr lang="de-DE" sz="2000" dirty="0" smtClean="0"/>
            </a:br>
            <a:r>
              <a:rPr lang="de-DE" sz="2000" dirty="0" smtClean="0"/>
              <a:t> Strombezug an Ladepunkt steht Letztverbrauch gleich</a:t>
            </a:r>
            <a:r>
              <a:rPr kumimoji="0" lang="de-DE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 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Teil der Fragen ist bereits aufgegriffen</a:t>
            </a:r>
            <a:endParaRPr lang="de-DE" dirty="0"/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6858016" y="4929198"/>
            <a:ext cx="1296000" cy="1285884"/>
          </a:xfrm>
          <a:prstGeom prst="line">
            <a:avLst/>
          </a:prstGeom>
          <a:ln w="7302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17</a:t>
            </a:fld>
            <a:endParaRPr lang="de-DE" noProof="0" dirty="0"/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sp>
        <p:nvSpPr>
          <p:cNvPr id="34820" name="AutoShape 4" descr="Bildergebnis für elektroau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4822" name="AutoShape 6" descr="Bildergebnis für elektroau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Laufende Arbeiten und offene Fragen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388475" y="1340768"/>
          <a:ext cx="850400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18</a:t>
            </a:fld>
            <a:endParaRPr lang="de-DE" noProof="0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Laufende Arbeiten und offene Fragen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51520" y="1359009"/>
          <a:ext cx="8640000" cy="4734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19</a:t>
            </a:fld>
            <a:endParaRPr lang="de-DE" noProof="0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</a:t>
            </a:fld>
            <a:endParaRPr lang="de-DE" noProof="0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graphicFrame>
        <p:nvGraphicFramePr>
          <p:cNvPr id="15" name="Inhaltsplatzhalter 14"/>
          <p:cNvGraphicFramePr>
            <a:graphicFrameLocks noGrp="1"/>
          </p:cNvGraphicFramePr>
          <p:nvPr>
            <p:ph idx="1"/>
          </p:nvPr>
        </p:nvGraphicFramePr>
        <p:xfrm>
          <a:off x="244475" y="1341438"/>
          <a:ext cx="8640763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>
          <a:xfrm>
            <a:off x="4211960" y="2636912"/>
            <a:ext cx="5724128" cy="864000"/>
          </a:xfrm>
        </p:spPr>
        <p:txBody>
          <a:bodyPr/>
          <a:lstStyle/>
          <a:p>
            <a:r>
              <a:rPr lang="de-DE" dirty="0" smtClean="0"/>
              <a:t>Netzintegration der </a:t>
            </a:r>
            <a:br>
              <a:rPr lang="de-DE" dirty="0" smtClean="0"/>
            </a:br>
            <a:r>
              <a:rPr lang="de-DE" dirty="0" smtClean="0"/>
              <a:t>Elektromobilität</a:t>
            </a:r>
            <a:endParaRPr lang="de-DE" dirty="0"/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Netzintegration der Elektromobilität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4008" y="3861048"/>
            <a:ext cx="4212000" cy="1801664"/>
          </a:xfrm>
        </p:spPr>
        <p:txBody>
          <a:bodyPr/>
          <a:lstStyle/>
          <a:p>
            <a:r>
              <a:rPr lang="de-DE" sz="2400" b="1" dirty="0">
                <a:solidFill>
                  <a:schemeClr val="accent1"/>
                </a:solidFill>
              </a:rPr>
              <a:t>Was ist erforderlich, </a:t>
            </a:r>
            <a:r>
              <a:rPr lang="de-DE" sz="2400" b="1" dirty="0" smtClean="0">
                <a:solidFill>
                  <a:schemeClr val="accent1"/>
                </a:solidFill>
              </a:rPr>
              <a:t/>
            </a:r>
            <a:br>
              <a:rPr lang="de-DE" sz="2400" b="1" dirty="0" smtClean="0">
                <a:solidFill>
                  <a:schemeClr val="accent1"/>
                </a:solidFill>
              </a:rPr>
            </a:br>
            <a:r>
              <a:rPr lang="de-DE" sz="2400" b="1" dirty="0" smtClean="0">
                <a:solidFill>
                  <a:schemeClr val="accent1"/>
                </a:solidFill>
              </a:rPr>
              <a:t>um </a:t>
            </a:r>
            <a:r>
              <a:rPr lang="de-DE" sz="2400" b="1" dirty="0">
                <a:solidFill>
                  <a:schemeClr val="accent1"/>
                </a:solidFill>
              </a:rPr>
              <a:t>die </a:t>
            </a:r>
            <a:r>
              <a:rPr lang="de-DE" sz="2400" b="1" dirty="0" smtClean="0">
                <a:solidFill>
                  <a:schemeClr val="accent1"/>
                </a:solidFill>
              </a:rPr>
              <a:t>Elektromobilität </a:t>
            </a:r>
            <a:r>
              <a:rPr lang="de-DE" sz="2400" b="1" dirty="0">
                <a:solidFill>
                  <a:schemeClr val="accent1"/>
                </a:solidFill>
              </a:rPr>
              <a:t>im erwarteten Umfang ans Netz zu bringen</a:t>
            </a:r>
            <a:r>
              <a:rPr lang="de-DE" sz="2400" b="1" dirty="0" smtClean="0">
                <a:solidFill>
                  <a:schemeClr val="accent1"/>
                </a:solidFill>
              </a:rPr>
              <a:t>?</a:t>
            </a:r>
            <a:endParaRPr lang="de-DE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8" name="Inhaltsplatzhalter 6"/>
          <p:cNvGraphicFramePr>
            <a:graphicFrameLocks noGrp="1"/>
          </p:cNvGraphicFramePr>
          <p:nvPr>
            <p:ph sz="half" idx="1"/>
          </p:nvPr>
        </p:nvGraphicFramePr>
        <p:xfrm>
          <a:off x="250825" y="1339850"/>
          <a:ext cx="4211638" cy="482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21</a:t>
            </a:fld>
            <a:endParaRPr lang="de-DE" noProof="0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pic>
        <p:nvPicPr>
          <p:cNvPr id="12" name="Grafik 11" descr="Ladesäul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96136" y="1556792"/>
            <a:ext cx="1668780" cy="17526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Netzintegration von Elektromobilität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44459" y="1340768"/>
          <a:ext cx="8640000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22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Voraussetzungen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4459" y="1196752"/>
            <a:ext cx="7711917" cy="4824413"/>
          </a:xfrm>
        </p:spPr>
        <p:txBody>
          <a:bodyPr/>
          <a:lstStyle/>
          <a:p>
            <a:r>
              <a:rPr lang="de-DE" sz="2400" dirty="0" smtClean="0"/>
              <a:t>Bedarfsermittlung und sinnvolle Netzplanung setzen Kenntnisse über die private Nutzung von </a:t>
            </a:r>
            <a:br>
              <a:rPr lang="de-DE" sz="2400" dirty="0" smtClean="0"/>
            </a:br>
            <a:r>
              <a:rPr lang="de-DE" sz="2400" dirty="0" smtClean="0"/>
              <a:t>Elektromobilen / Ladeinfrastruktur voraus.</a:t>
            </a:r>
          </a:p>
          <a:p>
            <a:pPr lvl="1"/>
            <a:r>
              <a:rPr lang="de-DE" sz="2400" dirty="0" smtClean="0"/>
              <a:t>Ladekurve, Ladezeitpunkt,</a:t>
            </a:r>
          </a:p>
          <a:p>
            <a:r>
              <a:rPr lang="de-DE" sz="2400" dirty="0" smtClean="0"/>
              <a:t>Heute nicht immer </a:t>
            </a:r>
            <a:br>
              <a:rPr lang="de-DE" sz="2400" dirty="0" smtClean="0"/>
            </a:br>
            <a:r>
              <a:rPr lang="de-DE" sz="2400" dirty="0" smtClean="0"/>
              <a:t>gegeben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23</a:t>
            </a:fld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pic>
        <p:nvPicPr>
          <p:cNvPr id="11" name="Grafik 10" descr="garten-selber-planen-der-gartenweg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573016"/>
            <a:ext cx="3592890" cy="2383284"/>
          </a:xfrm>
          <a:prstGeom prst="rect">
            <a:avLst/>
          </a:prstGeom>
        </p:spPr>
      </p:pic>
      <p:pic>
        <p:nvPicPr>
          <p:cNvPr id="13" name="Grafik 12" descr="Baustel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3140968"/>
            <a:ext cx="1821180" cy="160782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Möglichkeiten für Abhilfe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9872" y="1124744"/>
            <a:ext cx="5472608" cy="4968552"/>
          </a:xfrm>
        </p:spPr>
        <p:txBody>
          <a:bodyPr/>
          <a:lstStyle/>
          <a:p>
            <a:r>
              <a:rPr lang="de-DE" dirty="0" smtClean="0"/>
              <a:t>Meldepflicht für die Nutzung von Ladeinfrastruktur im privaten Bereich: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 smtClean="0"/>
              <a:t>technische Anschlussbedingungen, </a:t>
            </a:r>
          </a:p>
          <a:p>
            <a:pPr lvl="1">
              <a:lnSpc>
                <a:spcPct val="100000"/>
              </a:lnSpc>
              <a:spcAft>
                <a:spcPts val="2400"/>
              </a:spcAft>
            </a:pPr>
            <a:r>
              <a:rPr lang="de-DE" dirty="0" smtClean="0"/>
              <a:t>Netzanschlussverordnung</a:t>
            </a:r>
          </a:p>
          <a:p>
            <a:pPr>
              <a:spcAft>
                <a:spcPts val="2400"/>
              </a:spcAft>
            </a:pPr>
            <a:r>
              <a:rPr lang="de-DE" dirty="0" smtClean="0"/>
              <a:t>Nutzung von reduzierten Entgelten nach 14a EnWG als Anreiz zur Meldung?</a:t>
            </a:r>
          </a:p>
          <a:p>
            <a:pPr>
              <a:spcAft>
                <a:spcPts val="2400"/>
              </a:spcAft>
            </a:pPr>
            <a:r>
              <a:rPr lang="de-DE" dirty="0" smtClean="0"/>
              <a:t>Einführung von BKZ auch unter 30 </a:t>
            </a:r>
            <a:r>
              <a:rPr lang="de-DE" dirty="0" err="1" smtClean="0"/>
              <a:t>kW</a:t>
            </a:r>
            <a:r>
              <a:rPr lang="de-DE" dirty="0" smtClean="0"/>
              <a:t>?</a:t>
            </a:r>
          </a:p>
          <a:p>
            <a:pPr>
              <a:spcAft>
                <a:spcPts val="2400"/>
              </a:spcAft>
            </a:pPr>
            <a:r>
              <a:rPr lang="de-DE" dirty="0" smtClean="0"/>
              <a:t>Einbeziehen in Überlegungen zur Neugestaltung der Netzentgeltsystematik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24</a:t>
            </a:fld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pic>
        <p:nvPicPr>
          <p:cNvPr id="13" name="Grafik 12" descr="MC900440409[1]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2780928"/>
            <a:ext cx="1368152" cy="1368152"/>
          </a:xfrm>
          <a:prstGeom prst="rect">
            <a:avLst/>
          </a:prstGeom>
        </p:spPr>
      </p:pic>
      <p:pic>
        <p:nvPicPr>
          <p:cNvPr id="14" name="Grafik 13" descr="Vertra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077072"/>
            <a:ext cx="1459741" cy="1855852"/>
          </a:xfrm>
          <a:prstGeom prst="rect">
            <a:avLst/>
          </a:prstGeom>
        </p:spPr>
      </p:pic>
      <p:pic>
        <p:nvPicPr>
          <p:cNvPr id="10" name="Grafik 9" descr="Kommunikation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210444"/>
            <a:ext cx="1714500" cy="17145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>
          <a:xfrm>
            <a:off x="3786182" y="2709463"/>
            <a:ext cx="5105818" cy="864000"/>
          </a:xfrm>
        </p:spPr>
        <p:txBody>
          <a:bodyPr/>
          <a:lstStyle/>
          <a:p>
            <a:r>
              <a:rPr lang="de-DE" dirty="0"/>
              <a:t>Vorgaben aus dem Winterpaket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EU-Winterpaket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44459" y="1340768"/>
          <a:ext cx="8640000" cy="4824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26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Wichtige Punkte für Elektromobilität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244459" y="1192885"/>
          <a:ext cx="8640000" cy="5022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27</a:t>
            </a:fld>
            <a:endParaRPr lang="de-DE" noProof="0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3238"/>
            <a:ext cx="6407150" cy="2941646"/>
          </a:xfrm>
        </p:spPr>
        <p:txBody>
          <a:bodyPr/>
          <a:lstStyle/>
          <a:p>
            <a:r>
              <a:rPr lang="de-DE" sz="2400" dirty="0"/>
              <a:t/>
            </a:r>
            <a:br>
              <a:rPr lang="de-DE" sz="2400" dirty="0"/>
            </a:br>
            <a:r>
              <a:rPr lang="de-DE" sz="2200" dirty="0"/>
              <a:t/>
            </a:r>
            <a:br>
              <a:rPr lang="de-DE" sz="2200" dirty="0"/>
            </a:br>
            <a:r>
              <a:rPr lang="de-DE" sz="1800" b="0" dirty="0"/>
              <a:t>Rechtsanwältin </a:t>
            </a:r>
            <a:r>
              <a:rPr lang="de-DE" sz="1800" b="0" dirty="0" err="1" smtClean="0"/>
              <a:t>Geertje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Stolzenburg</a:t>
            </a:r>
            <a:r>
              <a:rPr lang="de-DE" sz="1800" b="0" dirty="0"/>
              <a:t/>
            </a:r>
            <a:br>
              <a:rPr lang="de-DE" sz="1800" b="0" dirty="0"/>
            </a:br>
            <a:r>
              <a:rPr lang="de-DE" sz="1800" b="0" dirty="0"/>
              <a:t>Fachgebietsleiterin </a:t>
            </a:r>
            <a:r>
              <a:rPr lang="de-DE" sz="1800" b="0" dirty="0" smtClean="0"/>
              <a:t>Energie- und Regulierungsrecht</a:t>
            </a:r>
            <a:r>
              <a:rPr lang="de-DE" sz="1800" b="0" dirty="0"/>
              <a:t/>
            </a:r>
            <a:br>
              <a:rPr lang="de-DE" sz="1800" b="0" dirty="0"/>
            </a:br>
            <a:r>
              <a:rPr lang="de-DE" sz="1800" b="0" dirty="0"/>
              <a:t>Geschäftsbereich </a:t>
            </a:r>
            <a:r>
              <a:rPr lang="de-DE" sz="1800" b="0" dirty="0" smtClean="0"/>
              <a:t>Recht und Betriebswirtschaft</a:t>
            </a:r>
            <a:r>
              <a:rPr lang="de-DE" sz="1800" b="0" dirty="0"/>
              <a:t/>
            </a:r>
            <a:br>
              <a:rPr lang="de-DE" sz="1800" b="0" dirty="0"/>
            </a:br>
            <a:r>
              <a:rPr lang="de-DE" sz="1600" b="0" dirty="0"/>
              <a:t/>
            </a:r>
            <a:br>
              <a:rPr lang="de-DE" sz="1600" b="0" dirty="0"/>
            </a:br>
            <a:r>
              <a:rPr lang="de-DE" sz="1600" b="0" dirty="0"/>
              <a:t>BDEW Bundesverband der Energie- und Wasserwirtschaft e.V.</a:t>
            </a:r>
            <a:br>
              <a:rPr lang="de-DE" sz="1600" b="0" dirty="0"/>
            </a:br>
            <a:r>
              <a:rPr lang="de-DE" sz="1600" b="0" dirty="0"/>
              <a:t>Reinhardtstr. 32, 10117 Berlin</a:t>
            </a:r>
            <a:br>
              <a:rPr lang="de-DE" sz="1600" b="0" dirty="0"/>
            </a:br>
            <a:r>
              <a:rPr lang="de-DE" sz="1600" b="0" dirty="0"/>
              <a:t>Tel:  +49 </a:t>
            </a:r>
            <a:r>
              <a:rPr lang="de-DE" sz="1600" b="0" dirty="0" smtClean="0"/>
              <a:t>30 </a:t>
            </a:r>
            <a:r>
              <a:rPr lang="de-DE" sz="1600" b="0" dirty="0"/>
              <a:t>– 300 </a:t>
            </a:r>
            <a:r>
              <a:rPr lang="de-DE" sz="1600" b="0" dirty="0" smtClean="0"/>
              <a:t>199-1513</a:t>
            </a:r>
            <a:r>
              <a:rPr lang="de-DE" sz="1600" b="0" dirty="0"/>
              <a:t/>
            </a:r>
            <a:br>
              <a:rPr lang="de-DE" sz="1600" b="0" dirty="0"/>
            </a:br>
            <a:r>
              <a:rPr lang="de-DE" sz="1600" b="0" dirty="0"/>
              <a:t>Fax: +49 </a:t>
            </a:r>
            <a:r>
              <a:rPr lang="de-DE" sz="1600" b="0" dirty="0" smtClean="0"/>
              <a:t>30 </a:t>
            </a:r>
            <a:r>
              <a:rPr lang="de-DE" sz="1600" b="0" dirty="0"/>
              <a:t>– 300 </a:t>
            </a:r>
            <a:r>
              <a:rPr lang="de-DE" sz="1600" b="0" dirty="0" smtClean="0"/>
              <a:t>199-3513</a:t>
            </a:r>
            <a:r>
              <a:rPr lang="de-DE" sz="1600" b="0" dirty="0"/>
              <a:t/>
            </a:r>
            <a:br>
              <a:rPr lang="de-DE" sz="1600" b="0" dirty="0"/>
            </a:br>
            <a:r>
              <a:rPr lang="de-DE" sz="1600" b="0" dirty="0" smtClean="0"/>
              <a:t>E-Mail: Geertje.Stolzenburg@bdew.de</a:t>
            </a:r>
            <a:endParaRPr lang="de-DE" sz="1600" b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>
          <a:xfrm>
            <a:off x="3786182" y="2709463"/>
            <a:ext cx="5105818" cy="864000"/>
          </a:xfrm>
        </p:spPr>
        <p:txBody>
          <a:bodyPr/>
          <a:lstStyle/>
          <a:p>
            <a:r>
              <a:rPr lang="de-DE" dirty="0" smtClean="0"/>
              <a:t>Welche Rechtsgebiete sind betroffen?</a:t>
            </a:r>
            <a:endParaRPr lang="de-DE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Rechtliche Themenfelder im Zusammenhang mit der Elektromobilität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1357298"/>
            <a:ext cx="4104456" cy="5286412"/>
          </a:xfrm>
        </p:spPr>
        <p:txBody>
          <a:bodyPr/>
          <a:lstStyle/>
          <a:p>
            <a:r>
              <a:rPr lang="de-DE" dirty="0" smtClean="0"/>
              <a:t>Viele </a:t>
            </a:r>
            <a:r>
              <a:rPr lang="de-DE" dirty="0"/>
              <a:t>Rechtsfragen aus unterschiedlichen Rechtsgebieten sind </a:t>
            </a:r>
            <a:r>
              <a:rPr lang="de-DE" dirty="0" smtClean="0"/>
              <a:t>berührt</a:t>
            </a:r>
          </a:p>
          <a:p>
            <a:r>
              <a:rPr lang="de-DE" b="1" dirty="0" smtClean="0"/>
              <a:t>Nachfolgende Schwerpunkte</a:t>
            </a:r>
          </a:p>
          <a:p>
            <a:pPr lvl="1"/>
            <a:r>
              <a:rPr lang="de-DE" sz="2000" dirty="0" smtClean="0"/>
              <a:t>Energiewirtschaftsrechtliche </a:t>
            </a:r>
            <a:r>
              <a:rPr lang="de-DE" sz="2000" dirty="0"/>
              <a:t>Fragen</a:t>
            </a:r>
          </a:p>
          <a:p>
            <a:pPr lvl="1"/>
            <a:r>
              <a:rPr lang="de-DE" sz="2000" dirty="0" err="1" smtClean="0"/>
              <a:t>Mess</a:t>
            </a:r>
            <a:r>
              <a:rPr lang="de-DE" sz="2000" dirty="0" smtClean="0"/>
              <a:t>- und Eichrecht</a:t>
            </a:r>
          </a:p>
        </p:txBody>
      </p:sp>
      <p:graphicFrame>
        <p:nvGraphicFramePr>
          <p:cNvPr id="11" name="Inhaltsplatzhalter 13"/>
          <p:cNvGraphicFramePr>
            <a:graphicFrameLocks noGrp="1"/>
          </p:cNvGraphicFramePr>
          <p:nvPr>
            <p:ph sz="half" idx="2"/>
          </p:nvPr>
        </p:nvGraphicFramePr>
        <p:xfrm>
          <a:off x="3643306" y="928670"/>
          <a:ext cx="600079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4</a:t>
            </a:fld>
            <a:endParaRPr lang="de-DE" noProof="0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Abrechnung: Anwendung des </a:t>
            </a:r>
            <a:r>
              <a:rPr lang="de-DE" dirty="0" err="1" smtClean="0"/>
              <a:t>Mess</a:t>
            </a:r>
            <a:r>
              <a:rPr lang="de-DE" dirty="0" smtClean="0"/>
              <a:t>- und Eichrechts</a:t>
            </a:r>
            <a:endParaRPr lang="de-DE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z="2800" dirty="0" smtClean="0">
                <a:cs typeface="Times" pitchFamily="18" charset="0"/>
              </a:rPr>
              <a:t>Gesetzliches Messwesen</a:t>
            </a:r>
            <a:endParaRPr lang="de-DE" dirty="0"/>
          </a:p>
        </p:txBody>
      </p:sp>
      <p:sp>
        <p:nvSpPr>
          <p:cNvPr id="7" name="Untertite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de-DE" sz="2400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Umfasste Messgeräte </a:t>
            </a:r>
            <a: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sollen korrekte Messwerte garantieren</a:t>
            </a:r>
            <a:b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</a:br>
            <a: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	-  im Betriebszustand</a:t>
            </a:r>
            <a:b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</a:br>
            <a: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	-  während der gesamten Betriebsdauer</a:t>
            </a:r>
            <a:b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</a:br>
            <a:r>
              <a:rPr lang="de-DE" altLang="de-DE" sz="24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	-  innerhalb der zulässigen </a:t>
            </a:r>
            <a:r>
              <a:rPr lang="de-DE" altLang="de-DE" sz="2400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Fehlergrenzen</a:t>
            </a:r>
          </a:p>
          <a:p>
            <a:pPr marL="714375" indent="-714375">
              <a:tabLst>
                <a:tab pos="714375" algn="l"/>
              </a:tabLst>
            </a:pPr>
            <a:r>
              <a:rPr lang="de-DE" altLang="de-DE" sz="2400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Anforderungen ergeben sich aus: </a:t>
            </a:r>
          </a:p>
          <a:p>
            <a:pPr indent="714375">
              <a:tabLst>
                <a:tab pos="714375" algn="l"/>
              </a:tabLst>
            </a:pPr>
            <a:r>
              <a:rPr lang="de-DE" altLang="de-DE" sz="2400" i="1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Mess- </a:t>
            </a:r>
            <a:r>
              <a:rPr lang="de-DE" altLang="de-DE" sz="2400" i="1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und </a:t>
            </a:r>
            <a:r>
              <a:rPr lang="de-DE" altLang="de-DE" sz="2400" i="1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Eichgesetz</a:t>
            </a:r>
          </a:p>
          <a:p>
            <a:pPr indent="714375">
              <a:tabLst>
                <a:tab pos="714375" algn="l"/>
              </a:tabLst>
            </a:pPr>
            <a:r>
              <a:rPr lang="de-DE" altLang="de-DE" sz="2400" i="1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Mess- </a:t>
            </a:r>
            <a:r>
              <a:rPr lang="de-DE" altLang="de-DE" sz="2400" i="1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und </a:t>
            </a:r>
            <a:r>
              <a:rPr lang="de-DE" altLang="de-DE" sz="2400" i="1" dirty="0" smtClean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>Eichverordnung</a:t>
            </a:r>
            <a:r>
              <a:rPr lang="de-DE" altLang="de-DE" sz="28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  <a:t/>
            </a:r>
            <a:br>
              <a:rPr lang="de-DE" altLang="de-DE" sz="2800" dirty="0">
                <a:solidFill>
                  <a:schemeClr val="tx1"/>
                </a:solidFill>
                <a:latin typeface="BundesSans Office" panose="020B0002030500000203" pitchFamily="34" charset="0"/>
                <a:cs typeface="Times" pitchFamily="18" charset="0"/>
              </a:rPr>
            </a:br>
            <a:endParaRPr lang="de-DE" sz="2800" dirty="0">
              <a:latin typeface="BundesSans Office" panose="020B0002030500000203" pitchFamily="34" charset="0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6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4" y="188913"/>
            <a:ext cx="7417520" cy="790576"/>
          </a:xfrm>
        </p:spPr>
        <p:txBody>
          <a:bodyPr/>
          <a:lstStyle/>
          <a:p>
            <a:r>
              <a:rPr lang="de-DE" dirty="0" smtClean="0"/>
              <a:t>Anwendungsbereich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Eichrechtliche Vorgaben sind nach § 1 des </a:t>
            </a:r>
            <a:r>
              <a:rPr lang="de-DE" dirty="0" err="1" smtClean="0"/>
              <a:t>MessEV</a:t>
            </a:r>
            <a:r>
              <a:rPr lang="de-DE" dirty="0" smtClean="0"/>
              <a:t> anzuwenden</a:t>
            </a:r>
          </a:p>
          <a:p>
            <a:pPr lvl="1"/>
            <a:r>
              <a:rPr lang="de-DE" dirty="0" smtClean="0"/>
              <a:t>Auf Messgeräte, die </a:t>
            </a:r>
          </a:p>
          <a:p>
            <a:pPr lvl="1"/>
            <a:r>
              <a:rPr lang="de-DE" dirty="0" smtClean="0"/>
              <a:t>Im </a:t>
            </a:r>
            <a:r>
              <a:rPr lang="de-DE" b="1" dirty="0" smtClean="0"/>
              <a:t>geschäftlichen oder amtlichen Verkehr </a:t>
            </a:r>
            <a:r>
              <a:rPr lang="de-DE" dirty="0" smtClean="0"/>
              <a:t>für</a:t>
            </a:r>
            <a:r>
              <a:rPr lang="de-DE" b="1" dirty="0" smtClean="0"/>
              <a:t> </a:t>
            </a:r>
          </a:p>
          <a:p>
            <a:pPr lvl="1"/>
            <a:r>
              <a:rPr lang="de-DE" b="1" dirty="0" smtClean="0"/>
              <a:t>Messgrößen bei der Lieferung von Elektrizität </a:t>
            </a:r>
            <a:r>
              <a:rPr lang="de-DE" dirty="0" smtClean="0"/>
              <a:t>verwendet werden</a:t>
            </a:r>
          </a:p>
          <a:p>
            <a:pPr lvl="1"/>
            <a:r>
              <a:rPr lang="de-DE" dirty="0" smtClean="0"/>
              <a:t>Problem: Zeitmessung</a:t>
            </a:r>
          </a:p>
          <a:p>
            <a:r>
              <a:rPr lang="de-DE" dirty="0" smtClean="0"/>
              <a:t>Bei Anwendung </a:t>
            </a:r>
            <a:r>
              <a:rPr lang="de-DE" dirty="0" err="1" smtClean="0"/>
              <a:t>Mess</a:t>
            </a:r>
            <a:r>
              <a:rPr lang="de-DE" dirty="0" smtClean="0"/>
              <a:t>- und Eichrechts sind Regelungen zur Sichtanzeige bzw. abgesetzter Sichtanzeige einzuhalten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7</a:t>
            </a:fld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4" y="188913"/>
            <a:ext cx="7417520" cy="790576"/>
          </a:xfrm>
        </p:spPr>
        <p:txBody>
          <a:bodyPr/>
          <a:lstStyle/>
          <a:p>
            <a:r>
              <a:rPr lang="de-DE" dirty="0" smtClean="0"/>
              <a:t>Ausnahmen, § 5 </a:t>
            </a:r>
            <a:r>
              <a:rPr lang="de-DE" smtClean="0"/>
              <a:t>MessEV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e-DE" dirty="0" smtClean="0"/>
              <a:t>Leistungen für Elektrizität mit einer höchsten dauernd zulässigen Betriebsspannung von mindestens 123 Kilovolt oder bei einer Nennstromstärke von mehr als 5 Kiloampere, (Nr. 1 f) </a:t>
            </a:r>
          </a:p>
          <a:p>
            <a:pPr lvl="1"/>
            <a:r>
              <a:rPr lang="de-DE" dirty="0" smtClean="0"/>
              <a:t>Zur Ermittlung von Leistungen, die einen Betrag von 5 Euro je Geschäftsvorgang nicht überschreiten, soweit der Verwender glaubhaft machen kann, dass ein Jahresumsatz von nicht mehr als 2 000 Euro mit Leistungen erwirtschaftet wird, die durch entsprechende Messgeräte ermittelt werden; […] (Nr. 12)</a:t>
            </a:r>
          </a:p>
          <a:p>
            <a:r>
              <a:rPr lang="de-DE" sz="2400" b="1" dirty="0" smtClean="0">
                <a:solidFill>
                  <a:schemeClr val="accent1"/>
                </a:solidFill>
              </a:rPr>
              <a:t>In der Regel nicht einschlägig bei Betrieb von öffentlich zugänglichen Ladesäulen!</a:t>
            </a:r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8</a:t>
            </a:fld>
            <a:endParaRPr lang="de-DE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Abrechnen nach Zeit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</p:nvPr>
        </p:nvGraphicFramePr>
        <p:xfrm>
          <a:off x="323528" y="1988840"/>
          <a:ext cx="8640000" cy="4104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Rechtsanwältin Geertje Stolzenburg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noProof="0" smtClean="0"/>
              <a:t>Seite </a:t>
            </a:r>
            <a:fld id="{57282E12-AC30-4C30-91CF-1304F955FEAA}" type="slidenum">
              <a:rPr lang="de-DE" noProof="0" smtClean="0"/>
              <a:pPr/>
              <a:t>9</a:t>
            </a:fld>
            <a:endParaRPr lang="de-DE" noProof="0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noProof="0" smtClean="0"/>
              <a:t>08.03.2018</a:t>
            </a:r>
            <a:endParaRPr lang="de-DE" noProof="0"/>
          </a:p>
        </p:txBody>
      </p:sp>
      <p:pic>
        <p:nvPicPr>
          <p:cNvPr id="11" name="Grafik 10" descr="geschenk 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52320" y="4725144"/>
            <a:ext cx="1440160" cy="1347046"/>
          </a:xfrm>
          <a:prstGeom prst="rect">
            <a:avLst/>
          </a:prstGeom>
        </p:spPr>
      </p:pic>
      <p:pic>
        <p:nvPicPr>
          <p:cNvPr id="13" name="Grafik 12" descr="Uh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1412776"/>
            <a:ext cx="1512168" cy="1440160"/>
          </a:xfrm>
          <a:prstGeom prst="rect">
            <a:avLst/>
          </a:prstGeom>
        </p:spPr>
      </p:pic>
      <p:cxnSp>
        <p:nvCxnSpPr>
          <p:cNvPr id="17" name="Gerade Verbindung 16"/>
          <p:cNvCxnSpPr/>
          <p:nvPr/>
        </p:nvCxnSpPr>
        <p:spPr bwMode="auto">
          <a:xfrm flipV="1">
            <a:off x="323528" y="1772816"/>
            <a:ext cx="2160240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 bwMode="auto">
          <a:xfrm>
            <a:off x="323528" y="1484784"/>
            <a:ext cx="2088232" cy="10801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MITCON_GUIDELINES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LID-LAYOUT" val="Valid"/>
</p:tagLst>
</file>

<file path=ppt/theme/theme1.xml><?xml version="1.0" encoding="utf-8"?>
<a:theme xmlns:a="http://schemas.openxmlformats.org/drawingml/2006/main" name="blank">
  <a:themeElements>
    <a:clrScheme name="BDEW-Farbe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E1C4B"/>
      </a:accent1>
      <a:accent2>
        <a:srgbClr val="4D6581"/>
      </a:accent2>
      <a:accent3>
        <a:srgbClr val="BE8DA5"/>
      </a:accent3>
      <a:accent4>
        <a:srgbClr val="C2986D"/>
      </a:accent4>
      <a:accent5>
        <a:srgbClr val="626C21"/>
      </a:accent5>
      <a:accent6>
        <a:srgbClr val="A6B2C0"/>
      </a:accent6>
      <a:hlink>
        <a:srgbClr val="00004D"/>
      </a:hlink>
      <a:folHlink>
        <a:srgbClr val="BE8DA5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317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2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marL="270000" indent="-270000" algn="l">
          <a:lnSpc>
            <a:spcPts val="2200"/>
          </a:lnSpc>
          <a:buClr>
            <a:schemeClr val="accent1"/>
          </a:buClr>
          <a:buFont typeface="Arial" pitchFamily="34" charset="0"/>
          <a:buChar char="•"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747576"/>
      </a:lt2>
      <a:accent1>
        <a:srgbClr val="7E1C4B"/>
      </a:accent1>
      <a:accent2>
        <a:srgbClr val="4D6581"/>
      </a:accent2>
      <a:accent3>
        <a:srgbClr val="FFFFFF"/>
      </a:accent3>
      <a:accent4>
        <a:srgbClr val="000000"/>
      </a:accent4>
      <a:accent5>
        <a:srgbClr val="C0ABB1"/>
      </a:accent5>
      <a:accent6>
        <a:srgbClr val="455B74"/>
      </a:accent6>
      <a:hlink>
        <a:srgbClr val="BE8DA5"/>
      </a:hlink>
      <a:folHlink>
        <a:srgbClr val="626C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747576"/>
      </a:lt2>
      <a:accent1>
        <a:srgbClr val="7E1C4B"/>
      </a:accent1>
      <a:accent2>
        <a:srgbClr val="4D6581"/>
      </a:accent2>
      <a:accent3>
        <a:srgbClr val="FFFFFF"/>
      </a:accent3>
      <a:accent4>
        <a:srgbClr val="000000"/>
      </a:accent4>
      <a:accent5>
        <a:srgbClr val="C0ABB1"/>
      </a:accent5>
      <a:accent6>
        <a:srgbClr val="455B74"/>
      </a:accent6>
      <a:hlink>
        <a:srgbClr val="BE8DA5"/>
      </a:hlink>
      <a:folHlink>
        <a:srgbClr val="626C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1132</Words>
  <Application>Microsoft Office PowerPoint</Application>
  <PresentationFormat>Bildschirmpräsentation (4:3)</PresentationFormat>
  <Paragraphs>288</Paragraphs>
  <Slides>28</Slides>
  <Notes>24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Arial</vt:lpstr>
      <vt:lpstr>BundesSans Office</vt:lpstr>
      <vt:lpstr>Times</vt:lpstr>
      <vt:lpstr>Wingdings</vt:lpstr>
      <vt:lpstr>blank</vt:lpstr>
      <vt:lpstr>Elektromobilität: Herausforderungen für Verkehrs- und Energierecht  Energierechtliche Implikationen des Ausbaus der Elektromobilität </vt:lpstr>
      <vt:lpstr>Inhalt</vt:lpstr>
      <vt:lpstr>PowerPoint-Präsentation</vt:lpstr>
      <vt:lpstr>Rechtliche Themenfelder im Zusammenhang mit der Elektromobilität</vt:lpstr>
      <vt:lpstr>PowerPoint-Präsentation</vt:lpstr>
      <vt:lpstr>Gesetzliches Messwesen</vt:lpstr>
      <vt:lpstr>Anwendungsbereich</vt:lpstr>
      <vt:lpstr>Ausnahmen, § 5 MessEV</vt:lpstr>
      <vt:lpstr>Abrechnen nach Zeit</vt:lpstr>
      <vt:lpstr>Flatrate</vt:lpstr>
      <vt:lpstr>Aktuelle Situation</vt:lpstr>
      <vt:lpstr>Aktuelle Situation</vt:lpstr>
      <vt:lpstr>Folgen </vt:lpstr>
      <vt:lpstr>Befristete Ausnahme für DC-Laden</vt:lpstr>
      <vt:lpstr>Befristete Ausnahme für AC-Ladesäulen?</vt:lpstr>
      <vt:lpstr>PowerPoint-Präsentation</vt:lpstr>
      <vt:lpstr>Ein Teil der Fragen ist bereits aufgegriffen</vt:lpstr>
      <vt:lpstr>Laufende Arbeiten und offene Fragen</vt:lpstr>
      <vt:lpstr>Laufende Arbeiten und offene Fragen</vt:lpstr>
      <vt:lpstr>PowerPoint-Präsentation</vt:lpstr>
      <vt:lpstr>Netzintegration der Elektromobilität</vt:lpstr>
      <vt:lpstr>Netzintegration von Elektromobilität</vt:lpstr>
      <vt:lpstr>Voraussetzungen</vt:lpstr>
      <vt:lpstr>Möglichkeiten für Abhilfe</vt:lpstr>
      <vt:lpstr>PowerPoint-Präsentation</vt:lpstr>
      <vt:lpstr>EU-Winterpaket</vt:lpstr>
      <vt:lpstr>Wichtige Punkte für Elektromobilität</vt:lpstr>
      <vt:lpstr>  Rechtsanwältin Geertje Stolzenburg Fachgebietsleiterin Energie- und Regulierungsrecht Geschäftsbereich Recht und Betriebswirtschaft  BDEW Bundesverband der Energie- und Wasserwirtschaft e.V. Reinhardtstr. 32, 10117 Berlin Tel:  +49 30 – 300 199-1513 Fax: +49 30 – 300 199-3513 E-Mail: Geertje.Stolzenburg@bdew.de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Energierechtliche Implikationen der Elektromobilität</dc:title>
  <dc:creator/>
  <cp:lastModifiedBy/>
  <cp:revision>1</cp:revision>
  <cp:lastPrinted>2007-10-23T10:13:23Z</cp:lastPrinted>
  <dcterms:created xsi:type="dcterms:W3CDTF">2016-10-01T13:08:59Z</dcterms:created>
  <dcterms:modified xsi:type="dcterms:W3CDTF">2019-03-15T11:40:18Z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um">
    <vt:lpwstr>08.03.2018</vt:lpwstr>
  </property>
  <property fmtid="{D5CDD505-2E9C-101B-9397-08002B2CF9AE}" pid="3" name="Seitenzahl">
    <vt:lpwstr>-1</vt:lpwstr>
  </property>
</Properties>
</file>