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4.xml" ContentType="application/vnd.openxmlformats-officedocument.them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5.xml" ContentType="application/vnd.openxmlformats-officedocument.them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6.xml" ContentType="application/vnd.openxmlformats-officedocument.them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7.xml" ContentType="application/vnd.openxmlformats-officedocument.theme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8.xml" ContentType="application/vnd.openxmlformats-officedocument.theme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9.xml" ContentType="application/vnd.openxmlformats-officedocument.theme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10.xml" ContentType="application/vnd.openxmlformats-officedocument.theme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11.xml" ContentType="application/vnd.openxmlformats-officedocument.theme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12.xml" ContentType="application/vnd.openxmlformats-officedocument.theme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13.xml" ContentType="application/vnd.openxmlformats-officedocument.theme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heme/theme14.xml" ContentType="application/vnd.openxmlformats-officedocument.theme+xml"/>
  <Override PartName="/ppt/theme/theme15.xml" ContentType="application/vnd.openxmlformats-officedocument.theme+xml"/>
  <Override PartName="/ppt/tags/tag99.xml" ContentType="application/vnd.openxmlformats-officedocument.presentationml.tags+xml"/>
  <Override PartName="/ppt/notesSlides/notesSlide1.xml" ContentType="application/vnd.openxmlformats-officedocument.presentationml.notesSlide+xml"/>
  <Override PartName="/ppt/tags/tag100.xml" ContentType="application/vnd.openxmlformats-officedocument.presentationml.tags+xml"/>
  <Override PartName="/ppt/notesSlides/notesSlide2.xml" ContentType="application/vnd.openxmlformats-officedocument.presentationml.notesSlide+xml"/>
  <Override PartName="/ppt/tags/tag101.xml" ContentType="application/vnd.openxmlformats-officedocument.presentationml.tags+xml"/>
  <Override PartName="/ppt/notesSlides/notesSlide3.xml" ContentType="application/vnd.openxmlformats-officedocument.presentationml.notesSlide+xml"/>
  <Override PartName="/ppt/tags/tag102.xml" ContentType="application/vnd.openxmlformats-officedocument.presentationml.tags+xml"/>
  <Override PartName="/ppt/notesSlides/notesSlide4.xml" ContentType="application/vnd.openxmlformats-officedocument.presentationml.notesSlide+xml"/>
  <Override PartName="/ppt/tags/tag103.xml" ContentType="application/vnd.openxmlformats-officedocument.presentationml.tags+xml"/>
  <Override PartName="/ppt/notesSlides/notesSlide5.xml" ContentType="application/vnd.openxmlformats-officedocument.presentationml.notesSlide+xml"/>
  <Override PartName="/ppt/tags/tag104.xml" ContentType="application/vnd.openxmlformats-officedocument.presentationml.tags+xml"/>
  <Override PartName="/ppt/notesSlides/notesSlide6.xml" ContentType="application/vnd.openxmlformats-officedocument.presentationml.notesSlide+xml"/>
  <Override PartName="/ppt/tags/tag105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106.xml" ContentType="application/vnd.openxmlformats-officedocument.presentationml.tags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0" r:id="rId1"/>
    <p:sldMasterId id="2147483668" r:id="rId2"/>
    <p:sldMasterId id="2147483699" r:id="rId3"/>
    <p:sldMasterId id="2147483676" r:id="rId4"/>
    <p:sldMasterId id="2147483684" r:id="rId5"/>
    <p:sldMasterId id="2147483705" r:id="rId6"/>
    <p:sldMasterId id="2147483710" r:id="rId7"/>
    <p:sldMasterId id="2147483715" r:id="rId8"/>
    <p:sldMasterId id="2147483720" r:id="rId9"/>
    <p:sldMasterId id="2147483726" r:id="rId10"/>
    <p:sldMasterId id="2147483747" r:id="rId11"/>
    <p:sldMasterId id="2147483776" r:id="rId12"/>
    <p:sldMasterId id="2147483783" r:id="rId13"/>
  </p:sldMasterIdLst>
  <p:notesMasterIdLst>
    <p:notesMasterId r:id="rId36"/>
  </p:notesMasterIdLst>
  <p:handoutMasterIdLst>
    <p:handoutMasterId r:id="rId37"/>
  </p:handoutMasterIdLst>
  <p:sldIdLst>
    <p:sldId id="300" r:id="rId14"/>
    <p:sldId id="352" r:id="rId15"/>
    <p:sldId id="353" r:id="rId16"/>
    <p:sldId id="357" r:id="rId17"/>
    <p:sldId id="360" r:id="rId18"/>
    <p:sldId id="297" r:id="rId19"/>
    <p:sldId id="356" r:id="rId20"/>
    <p:sldId id="367" r:id="rId21"/>
    <p:sldId id="364" r:id="rId22"/>
    <p:sldId id="351" r:id="rId23"/>
    <p:sldId id="358" r:id="rId24"/>
    <p:sldId id="368" r:id="rId25"/>
    <p:sldId id="361" r:id="rId26"/>
    <p:sldId id="365" r:id="rId27"/>
    <p:sldId id="362" r:id="rId28"/>
    <p:sldId id="366" r:id="rId29"/>
    <p:sldId id="289" r:id="rId30"/>
    <p:sldId id="359" r:id="rId31"/>
    <p:sldId id="370" r:id="rId32"/>
    <p:sldId id="296" r:id="rId33"/>
    <p:sldId id="371" r:id="rId34"/>
    <p:sldId id="347" r:id="rId35"/>
  </p:sldIdLst>
  <p:sldSz cx="12192000" cy="6858000"/>
  <p:notesSz cx="6797675" cy="9926638"/>
  <p:embeddedFontLst>
    <p:embeddedFont>
      <p:font typeface="Calibri" panose="020F0502020204030204" pitchFamily="34" charset="0"/>
      <p:regular r:id="rId38"/>
      <p:bold r:id="rId39"/>
      <p:italic r:id="rId40"/>
      <p:boldItalic r:id="rId41"/>
    </p:embeddedFont>
    <p:embeddedFont>
      <p:font typeface="GT America" panose="00000500000000000000" pitchFamily="2" charset="0"/>
      <p:regular r:id="rId42"/>
      <p:italic r:id="rId43"/>
    </p:embeddedFont>
  </p:embeddedFontLst>
  <p:custDataLst>
    <p:tags r:id="rId44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663">
          <p15:clr>
            <a:srgbClr val="A4A3A4"/>
          </p15:clr>
        </p15:guide>
        <p15:guide id="4" orient="horz" pos="4065">
          <p15:clr>
            <a:srgbClr val="A4A3A4"/>
          </p15:clr>
        </p15:guide>
        <p15:guide id="5" pos="166">
          <p15:clr>
            <a:srgbClr val="A4A3A4"/>
          </p15:clr>
        </p15:guide>
        <p15:guide id="6" pos="7514">
          <p15:clr>
            <a:srgbClr val="A4A3A4"/>
          </p15:clr>
        </p15:guide>
        <p15:guide id="9" orient="horz" pos="799" userDrawn="1">
          <p15:clr>
            <a:srgbClr val="A4A3A4"/>
          </p15:clr>
        </p15:guide>
        <p15:guide id="10" pos="3931">
          <p15:clr>
            <a:srgbClr val="A4A3A4"/>
          </p15:clr>
        </p15:guide>
        <p15:guide id="11" pos="7605" userDrawn="1">
          <p15:clr>
            <a:srgbClr val="A4A3A4"/>
          </p15:clr>
        </p15:guide>
        <p15:guide id="12" pos="3613">
          <p15:clr>
            <a:srgbClr val="A4A3A4"/>
          </p15:clr>
        </p15:guide>
        <p15:guide id="13" pos="2343" userDrawn="1">
          <p15:clr>
            <a:srgbClr val="A4A3A4"/>
          </p15:clr>
        </p15:guide>
        <p15:guide id="14" pos="2661" userDrawn="1">
          <p15:clr>
            <a:srgbClr val="A4A3A4"/>
          </p15:clr>
        </p15:guide>
        <p15:guide id="15" pos="2525">
          <p15:clr>
            <a:srgbClr val="A4A3A4"/>
          </p15:clr>
        </p15:guide>
        <p15:guide id="16" pos="5019">
          <p15:clr>
            <a:srgbClr val="A4A3A4"/>
          </p15:clr>
        </p15:guide>
        <p15:guide id="17" pos="4883" userDrawn="1">
          <p15:clr>
            <a:srgbClr val="A4A3A4"/>
          </p15:clr>
        </p15:guide>
        <p15:guide id="18" pos="5155" userDrawn="1">
          <p15:clr>
            <a:srgbClr val="A4A3A4"/>
          </p15:clr>
        </p15:guide>
        <p15:guide id="19" pos="3772">
          <p15:clr>
            <a:srgbClr val="A4A3A4"/>
          </p15:clr>
        </p15:guide>
        <p15:guide id="20" pos="7423" userDrawn="1">
          <p15:clr>
            <a:srgbClr val="A4A3A4"/>
          </p15:clr>
        </p15:guide>
        <p15:guide id="21" pos="5496">
          <p15:clr>
            <a:srgbClr val="A4A3A4"/>
          </p15:clr>
        </p15:guide>
        <p15:guide id="22" pos="5813">
          <p15:clr>
            <a:srgbClr val="A4A3A4"/>
          </p15:clr>
        </p15:guide>
        <p15:guide id="23" pos="1912" userDrawn="1">
          <p15:clr>
            <a:srgbClr val="A4A3A4"/>
          </p15:clr>
        </p15:guide>
        <p15:guide id="24" pos="1436" userDrawn="1">
          <p15:clr>
            <a:srgbClr val="A4A3A4"/>
          </p15:clr>
        </p15:guide>
        <p15:guide id="25" pos="2048">
          <p15:clr>
            <a:srgbClr val="A4A3A4"/>
          </p15:clr>
        </p15:guide>
        <p15:guide id="26" pos="4888">
          <p15:clr>
            <a:srgbClr val="A4A3A4"/>
          </p15:clr>
        </p15:guide>
        <p15:guide id="27" orient="horz" pos="482">
          <p15:clr>
            <a:srgbClr val="A4A3A4"/>
          </p15:clr>
        </p15:guide>
        <p15:guide id="28" orient="horz" pos="4292" userDrawn="1">
          <p15:clr>
            <a:srgbClr val="A4A3A4"/>
          </p15:clr>
        </p15:guide>
        <p15:guide id="2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iana.reinecke" initials="a" lastIdx="37" clrIdx="0">
    <p:extLst/>
  </p:cmAuthor>
  <p:cmAuthor id="2" name="Sabine.naumann" initials="S" lastIdx="33" clrIdx="1"/>
  <p:cmAuthor id="3" name="Microsoft Office-Anwender" initials="Office" lastIdx="1" clrIdx="2">
    <p:extLst/>
  </p:cmAuthor>
  <p:cmAuthor id="4" name="Microsoft Office-Anwender" initials="Office [2]" lastIdx="1" clrIdx="3">
    <p:extLst/>
  </p:cmAuthor>
  <p:cmAuthor id="5" name="sabine.naumann" initials="s" lastIdx="3" clrIdx="4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bw"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0074" autoAdjust="0"/>
    <p:restoredTop sz="95872" autoAdjust="0"/>
  </p:normalViewPr>
  <p:slideViewPr>
    <p:cSldViewPr snapToGrid="0" snapToObjects="1" showGuides="1">
      <p:cViewPr varScale="1">
        <p:scale>
          <a:sx n="59" d="100"/>
          <a:sy n="59" d="100"/>
        </p:scale>
        <p:origin x="102" y="168"/>
      </p:cViewPr>
      <p:guideLst>
        <p:guide orient="horz" pos="663"/>
        <p:guide orient="horz" pos="4065"/>
        <p:guide pos="166"/>
        <p:guide pos="7514"/>
        <p:guide orient="horz" pos="799"/>
        <p:guide pos="3931"/>
        <p:guide pos="7605"/>
        <p:guide pos="3613"/>
        <p:guide pos="2343"/>
        <p:guide pos="2661"/>
        <p:guide pos="2525"/>
        <p:guide pos="5019"/>
        <p:guide pos="4883"/>
        <p:guide pos="5155"/>
        <p:guide pos="3772"/>
        <p:guide pos="7423"/>
        <p:guide pos="5496"/>
        <p:guide pos="5813"/>
        <p:guide pos="1912"/>
        <p:guide pos="1436"/>
        <p:guide pos="2048"/>
        <p:guide pos="4888"/>
        <p:guide orient="horz" pos="482"/>
        <p:guide orient="horz" pos="4292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76" d="100"/>
          <a:sy n="76" d="100"/>
        </p:scale>
        <p:origin x="-4050" y="-102"/>
      </p:cViewPr>
      <p:guideLst>
        <p:guide orient="horz" pos="3126"/>
        <p:guide pos="214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9" Type="http://schemas.openxmlformats.org/officeDocument/2006/relationships/font" Target="fonts/font2.fntdata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8.xml"/><Relationship Id="rId34" Type="http://schemas.openxmlformats.org/officeDocument/2006/relationships/slide" Target="slides/slide21.xml"/><Relationship Id="rId42" Type="http://schemas.openxmlformats.org/officeDocument/2006/relationships/font" Target="fonts/font5.fntdata"/><Relationship Id="rId47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slide" Target="slides/slide20.xml"/><Relationship Id="rId38" Type="http://schemas.openxmlformats.org/officeDocument/2006/relationships/font" Target="fonts/font1.fntdata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slide" Target="slides/slide16.xml"/><Relationship Id="rId41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32" Type="http://schemas.openxmlformats.org/officeDocument/2006/relationships/slide" Target="slides/slide19.xml"/><Relationship Id="rId37" Type="http://schemas.openxmlformats.org/officeDocument/2006/relationships/handoutMaster" Target="handoutMasters/handoutMaster1.xml"/><Relationship Id="rId40" Type="http://schemas.openxmlformats.org/officeDocument/2006/relationships/font" Target="fonts/font3.fntdata"/><Relationship Id="rId45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notesMaster" Target="notesMasters/notesMaster1.xml"/><Relationship Id="rId49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31" Type="http://schemas.openxmlformats.org/officeDocument/2006/relationships/slide" Target="slides/slide18.xml"/><Relationship Id="rId44" Type="http://schemas.openxmlformats.org/officeDocument/2006/relationships/tags" Target="tags/tag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slide" Target="slides/slide22.xml"/><Relationship Id="rId43" Type="http://schemas.openxmlformats.org/officeDocument/2006/relationships/font" Target="fonts/font6.fntdata"/><Relationship Id="rId48" Type="http://schemas.openxmlformats.org/officeDocument/2006/relationships/theme" Target="theme/theme1.xml"/><Relationship Id="rId8" Type="http://schemas.openxmlformats.org/officeDocument/2006/relationships/slideMaster" Target="slideMasters/slideMaster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GT America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27875B-CA47-FA49-97C5-D3B545E6FF0D}" type="datetime1">
              <a:rPr lang="de-DE" smtClean="0">
                <a:latin typeface="GT America"/>
              </a:rPr>
              <a:t>09.11.2018</a:t>
            </a:fld>
            <a:endParaRPr lang="de-DE" dirty="0">
              <a:latin typeface="GT America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GT America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C18DFC-9FCA-D944-A230-740BE9B04ED8}" type="slidenum">
              <a:rPr lang="de-DE" smtClean="0">
                <a:latin typeface="GT America"/>
              </a:rPr>
              <a:t>‹Nr.›</a:t>
            </a:fld>
            <a:endParaRPr lang="de-DE" dirty="0">
              <a:latin typeface="GT America"/>
            </a:endParaRPr>
          </a:p>
        </p:txBody>
      </p:sp>
    </p:spTree>
    <p:extLst>
      <p:ext uri="{BB962C8B-B14F-4D97-AF65-F5344CB8AC3E}">
        <p14:creationId xmlns:p14="http://schemas.microsoft.com/office/powerpoint/2010/main" val="347394337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GT America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E04166-0329-2A4F-ABDD-FC90F497E6CB}" type="datetime1">
              <a:rPr lang="de-DE" smtClean="0">
                <a:latin typeface="GT America"/>
              </a:rPr>
              <a:t>09.11.2018</a:t>
            </a:fld>
            <a:endParaRPr lang="en-US" dirty="0">
              <a:latin typeface="GT America"/>
            </a:endParaRPr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>
              <a:latin typeface="GT America"/>
            </a:endParaRPr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GT America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06FBF5-0168-4384-9FE9-2931CD60313C}" type="slidenum">
              <a:rPr lang="en-US" smtClean="0">
                <a:latin typeface="GT America"/>
              </a:rPr>
              <a:t>‹Nr.›</a:t>
            </a:fld>
            <a:endParaRPr lang="en-US" dirty="0">
              <a:latin typeface="GT America"/>
            </a:endParaRPr>
          </a:p>
        </p:txBody>
      </p:sp>
    </p:spTree>
    <p:extLst>
      <p:ext uri="{BB962C8B-B14F-4D97-AF65-F5344CB8AC3E}">
        <p14:creationId xmlns:p14="http://schemas.microsoft.com/office/powerpoint/2010/main" val="269193973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GT America"/>
        <a:ea typeface="+mn-ea"/>
        <a:cs typeface="+mn-cs"/>
        <a:sym typeface="GT America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GT America"/>
        <a:ea typeface="+mn-ea"/>
        <a:cs typeface="+mn-cs"/>
        <a:sym typeface="GT America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GT America"/>
        <a:ea typeface="+mn-ea"/>
        <a:cs typeface="+mn-cs"/>
        <a:sym typeface="GT America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GT America"/>
        <a:ea typeface="+mn-ea"/>
        <a:cs typeface="+mn-cs"/>
        <a:sym typeface="GT America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GT America"/>
        <a:ea typeface="+mn-ea"/>
        <a:cs typeface="+mn-cs"/>
        <a:sym typeface="GT America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>
              <a:latin typeface="GT America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06FBF5-0168-4384-9FE9-2931CD60313C}" type="slidenum">
              <a:rPr lang="en-US" smtClean="0">
                <a:latin typeface="GT America"/>
              </a:rPr>
              <a:t>1</a:t>
            </a:fld>
            <a:endParaRPr lang="en-US" dirty="0">
              <a:latin typeface="GT America"/>
            </a:endParaRPr>
          </a:p>
        </p:txBody>
      </p:sp>
    </p:spTree>
    <p:extLst>
      <p:ext uri="{BB962C8B-B14F-4D97-AF65-F5344CB8AC3E}">
        <p14:creationId xmlns:p14="http://schemas.microsoft.com/office/powerpoint/2010/main" val="7721149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>
              <a:latin typeface="GT America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06FBF5-0168-4384-9FE9-2931CD60313C}" type="slidenum">
              <a:rPr lang="en-US" smtClean="0">
                <a:latin typeface="GT America"/>
              </a:rPr>
              <a:t>2</a:t>
            </a:fld>
            <a:endParaRPr lang="en-US" dirty="0">
              <a:latin typeface="GT America"/>
            </a:endParaRPr>
          </a:p>
        </p:txBody>
      </p:sp>
    </p:spTree>
    <p:extLst>
      <p:ext uri="{BB962C8B-B14F-4D97-AF65-F5344CB8AC3E}">
        <p14:creationId xmlns:p14="http://schemas.microsoft.com/office/powerpoint/2010/main" val="6147035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>
              <a:latin typeface="GT America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06FBF5-0168-4384-9FE9-2931CD60313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T Americ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T Americ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253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>
              <a:latin typeface="GT America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06FBF5-0168-4384-9FE9-2931CD60313C}" type="slidenum">
              <a:rPr lang="en-US" smtClean="0">
                <a:latin typeface="GT America"/>
              </a:rPr>
              <a:t>6</a:t>
            </a:fld>
            <a:endParaRPr lang="en-US" dirty="0">
              <a:latin typeface="GT America"/>
            </a:endParaRPr>
          </a:p>
        </p:txBody>
      </p:sp>
    </p:spTree>
    <p:extLst>
      <p:ext uri="{BB962C8B-B14F-4D97-AF65-F5344CB8AC3E}">
        <p14:creationId xmlns:p14="http://schemas.microsoft.com/office/powerpoint/2010/main" val="26210676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>
              <a:latin typeface="GT America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06FBF5-0168-4384-9FE9-2931CD60313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T Americ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T Americ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63759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>
              <a:latin typeface="GT America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06FBF5-0168-4384-9FE9-2931CD60313C}" type="slidenum">
              <a:rPr lang="en-US" smtClean="0">
                <a:latin typeface="GT America"/>
              </a:rPr>
              <a:t>17</a:t>
            </a:fld>
            <a:endParaRPr lang="en-US" dirty="0">
              <a:latin typeface="GT America"/>
            </a:endParaRPr>
          </a:p>
        </p:txBody>
      </p:sp>
    </p:spTree>
    <p:extLst>
      <p:ext uri="{BB962C8B-B14F-4D97-AF65-F5344CB8AC3E}">
        <p14:creationId xmlns:p14="http://schemas.microsoft.com/office/powerpoint/2010/main" val="18246950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>
              <a:latin typeface="GT America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06FBF5-0168-4384-9FE9-2931CD60313C}" type="slidenum">
              <a:rPr lang="en-US" smtClean="0">
                <a:latin typeface="GT America"/>
              </a:rPr>
              <a:t>20</a:t>
            </a:fld>
            <a:endParaRPr lang="en-US" dirty="0">
              <a:latin typeface="GT America"/>
            </a:endParaRPr>
          </a:p>
        </p:txBody>
      </p:sp>
    </p:spTree>
    <p:extLst>
      <p:ext uri="{BB962C8B-B14F-4D97-AF65-F5344CB8AC3E}">
        <p14:creationId xmlns:p14="http://schemas.microsoft.com/office/powerpoint/2010/main" val="33196599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55EE2E-A486-41E2-B940-3C7ABDDA5A7F}" type="slidenum">
              <a:rPr lang="de-DE" smtClean="0"/>
              <a:pPr/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417281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>
              <a:latin typeface="GT America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06FBF5-0168-4384-9FE9-2931CD60313C}" type="slidenum">
              <a:rPr lang="en-US" smtClean="0">
                <a:latin typeface="GT America"/>
              </a:rPr>
              <a:t>22</a:t>
            </a:fld>
            <a:endParaRPr lang="en-US" dirty="0">
              <a:latin typeface="GT America"/>
            </a:endParaRPr>
          </a:p>
        </p:txBody>
      </p:sp>
    </p:spTree>
    <p:extLst>
      <p:ext uri="{BB962C8B-B14F-4D97-AF65-F5344CB8AC3E}">
        <p14:creationId xmlns:p14="http://schemas.microsoft.com/office/powerpoint/2010/main" val="1976669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e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3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2.bin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4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3.bin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5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4.bin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6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5.bin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7.xml"/><Relationship Id="rId1" Type="http://schemas.openxmlformats.org/officeDocument/2006/relationships/vmlDrawing" Target="../drawings/vmlDrawing1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6.bin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8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7.bin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20.xml"/><Relationship Id="rId1" Type="http://schemas.openxmlformats.org/officeDocument/2006/relationships/vmlDrawing" Target="../drawings/vmlDrawing1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9.bin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21.xml"/><Relationship Id="rId1" Type="http://schemas.openxmlformats.org/officeDocument/2006/relationships/vmlDrawing" Target="../drawings/vmlDrawing2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0.bin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22.xml"/><Relationship Id="rId1" Type="http://schemas.openxmlformats.org/officeDocument/2006/relationships/vmlDrawing" Target="../drawings/vmlDrawing2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1.bin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23.xml"/><Relationship Id="rId1" Type="http://schemas.openxmlformats.org/officeDocument/2006/relationships/vmlDrawing" Target="../drawings/vmlDrawing2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2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.e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24.xml"/><Relationship Id="rId1" Type="http://schemas.openxmlformats.org/officeDocument/2006/relationships/vmlDrawing" Target="../drawings/vmlDrawing2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3.bin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25.xml"/><Relationship Id="rId1" Type="http://schemas.openxmlformats.org/officeDocument/2006/relationships/vmlDrawing" Target="../drawings/vmlDrawing2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4.bin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27.xml"/><Relationship Id="rId1" Type="http://schemas.openxmlformats.org/officeDocument/2006/relationships/vmlDrawing" Target="../drawings/vmlDrawing2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6.bin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28.xml"/><Relationship Id="rId1" Type="http://schemas.openxmlformats.org/officeDocument/2006/relationships/vmlDrawing" Target="../drawings/vmlDrawing2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7.bin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29.xml"/><Relationship Id="rId1" Type="http://schemas.openxmlformats.org/officeDocument/2006/relationships/vmlDrawing" Target="../drawings/vmlDrawing2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8.bin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30.xml"/><Relationship Id="rId1" Type="http://schemas.openxmlformats.org/officeDocument/2006/relationships/vmlDrawing" Target="../drawings/vmlDrawing2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9.bin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31.xml"/><Relationship Id="rId1" Type="http://schemas.openxmlformats.org/officeDocument/2006/relationships/vmlDrawing" Target="../drawings/vmlDrawing3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0.bin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32.xml"/><Relationship Id="rId1" Type="http://schemas.openxmlformats.org/officeDocument/2006/relationships/vmlDrawing" Target="../drawings/vmlDrawing3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1.bin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34.xml"/><Relationship Id="rId1" Type="http://schemas.openxmlformats.org/officeDocument/2006/relationships/vmlDrawing" Target="../drawings/vmlDrawing3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3.bin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35.xml"/><Relationship Id="rId1" Type="http://schemas.openxmlformats.org/officeDocument/2006/relationships/vmlDrawing" Target="../drawings/vmlDrawing3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4.bin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.e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36.xml"/><Relationship Id="rId1" Type="http://schemas.openxmlformats.org/officeDocument/2006/relationships/vmlDrawing" Target="../drawings/vmlDrawing3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5.bin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37.xml"/><Relationship Id="rId1" Type="http://schemas.openxmlformats.org/officeDocument/2006/relationships/vmlDrawing" Target="../drawings/vmlDrawing3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6.bin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38.xml"/><Relationship Id="rId1" Type="http://schemas.openxmlformats.org/officeDocument/2006/relationships/vmlDrawing" Target="../drawings/vmlDrawing3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7.bin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39.xml"/><Relationship Id="rId1" Type="http://schemas.openxmlformats.org/officeDocument/2006/relationships/vmlDrawing" Target="../drawings/vmlDrawing3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8.bin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41.xml"/><Relationship Id="rId1" Type="http://schemas.openxmlformats.org/officeDocument/2006/relationships/vmlDrawing" Target="../drawings/vmlDrawing4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0.bin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42.xml"/><Relationship Id="rId1" Type="http://schemas.openxmlformats.org/officeDocument/2006/relationships/vmlDrawing" Target="../drawings/vmlDrawing4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1.bin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43.xml"/><Relationship Id="rId1" Type="http://schemas.openxmlformats.org/officeDocument/2006/relationships/vmlDrawing" Target="../drawings/vmlDrawing4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2.bin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44.xml"/><Relationship Id="rId1" Type="http://schemas.openxmlformats.org/officeDocument/2006/relationships/vmlDrawing" Target="../drawings/vmlDrawing4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3.bin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45.xml"/><Relationship Id="rId1" Type="http://schemas.openxmlformats.org/officeDocument/2006/relationships/vmlDrawing" Target="../drawings/vmlDrawing4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4.bin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46.xml"/><Relationship Id="rId1" Type="http://schemas.openxmlformats.org/officeDocument/2006/relationships/vmlDrawing" Target="../drawings/vmlDrawing4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5.bin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6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48.xml"/><Relationship Id="rId1" Type="http://schemas.openxmlformats.org/officeDocument/2006/relationships/vmlDrawing" Target="../drawings/vmlDrawing4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7.bin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49.xml"/><Relationship Id="rId1" Type="http://schemas.openxmlformats.org/officeDocument/2006/relationships/vmlDrawing" Target="../drawings/vmlDrawing4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8.bin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50.xml"/><Relationship Id="rId1" Type="http://schemas.openxmlformats.org/officeDocument/2006/relationships/vmlDrawing" Target="../drawings/vmlDrawing4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9.bin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51.xml"/><Relationship Id="rId1" Type="http://schemas.openxmlformats.org/officeDocument/2006/relationships/vmlDrawing" Target="../drawings/vmlDrawing5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0.bin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52.xml"/><Relationship Id="rId1" Type="http://schemas.openxmlformats.org/officeDocument/2006/relationships/vmlDrawing" Target="../drawings/vmlDrawing5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1.bin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53.xml"/><Relationship Id="rId1" Type="http://schemas.openxmlformats.org/officeDocument/2006/relationships/vmlDrawing" Target="../drawings/vmlDrawing5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2.bin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55.xml"/><Relationship Id="rId1" Type="http://schemas.openxmlformats.org/officeDocument/2006/relationships/vmlDrawing" Target="../drawings/vmlDrawing5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4.bin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56.xml"/><Relationship Id="rId1" Type="http://schemas.openxmlformats.org/officeDocument/2006/relationships/vmlDrawing" Target="../drawings/vmlDrawing5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5.bin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57.xml"/><Relationship Id="rId1" Type="http://schemas.openxmlformats.org/officeDocument/2006/relationships/vmlDrawing" Target="../drawings/vmlDrawing5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6.bin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58.xml"/><Relationship Id="rId1" Type="http://schemas.openxmlformats.org/officeDocument/2006/relationships/vmlDrawing" Target="../drawings/vmlDrawing5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7.bin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59.xml"/><Relationship Id="rId1" Type="http://schemas.openxmlformats.org/officeDocument/2006/relationships/vmlDrawing" Target="../drawings/vmlDrawing5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8.bin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60.xml"/><Relationship Id="rId1" Type="http://schemas.openxmlformats.org/officeDocument/2006/relationships/vmlDrawing" Target="../drawings/vmlDrawing5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9.bin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62.xml"/><Relationship Id="rId1" Type="http://schemas.openxmlformats.org/officeDocument/2006/relationships/vmlDrawing" Target="../drawings/vmlDrawing6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1.bin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63.xml"/><Relationship Id="rId1" Type="http://schemas.openxmlformats.org/officeDocument/2006/relationships/vmlDrawing" Target="../drawings/vmlDrawing6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2.bin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64.xml"/><Relationship Id="rId1" Type="http://schemas.openxmlformats.org/officeDocument/2006/relationships/vmlDrawing" Target="../drawings/vmlDrawing6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3.bin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65.xml"/><Relationship Id="rId1" Type="http://schemas.openxmlformats.org/officeDocument/2006/relationships/vmlDrawing" Target="../drawings/vmlDrawing6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4.bin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66.xml"/><Relationship Id="rId1" Type="http://schemas.openxmlformats.org/officeDocument/2006/relationships/vmlDrawing" Target="../drawings/vmlDrawing6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5.bin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67.xml"/><Relationship Id="rId1" Type="http://schemas.openxmlformats.org/officeDocument/2006/relationships/vmlDrawing" Target="../drawings/vmlDrawing6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6.bin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69.xml"/><Relationship Id="rId1" Type="http://schemas.openxmlformats.org/officeDocument/2006/relationships/vmlDrawing" Target="../drawings/vmlDrawing6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8.bin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70.xml"/><Relationship Id="rId1" Type="http://schemas.openxmlformats.org/officeDocument/2006/relationships/vmlDrawing" Target="../drawings/vmlDrawing6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9.bin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8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71.xml"/><Relationship Id="rId1" Type="http://schemas.openxmlformats.org/officeDocument/2006/relationships/vmlDrawing" Target="../drawings/vmlDrawing7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0.bin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72.xml"/><Relationship Id="rId1" Type="http://schemas.openxmlformats.org/officeDocument/2006/relationships/vmlDrawing" Target="../drawings/vmlDrawing7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1.bin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73.xml"/><Relationship Id="rId1" Type="http://schemas.openxmlformats.org/officeDocument/2006/relationships/vmlDrawing" Target="../drawings/vmlDrawing7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2.bin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1.xml"/><Relationship Id="rId2" Type="http://schemas.openxmlformats.org/officeDocument/2006/relationships/tags" Target="../tags/tag75.xml"/><Relationship Id="rId1" Type="http://schemas.openxmlformats.org/officeDocument/2006/relationships/vmlDrawing" Target="../drawings/vmlDrawing7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4.bin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1.xml"/><Relationship Id="rId2" Type="http://schemas.openxmlformats.org/officeDocument/2006/relationships/tags" Target="../tags/tag76.xml"/><Relationship Id="rId1" Type="http://schemas.openxmlformats.org/officeDocument/2006/relationships/vmlDrawing" Target="../drawings/vmlDrawing7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5.bin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1.xml"/><Relationship Id="rId2" Type="http://schemas.openxmlformats.org/officeDocument/2006/relationships/tags" Target="../tags/tag77.xml"/><Relationship Id="rId1" Type="http://schemas.openxmlformats.org/officeDocument/2006/relationships/vmlDrawing" Target="../drawings/vmlDrawing7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6.bin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1.xml"/><Relationship Id="rId2" Type="http://schemas.openxmlformats.org/officeDocument/2006/relationships/tags" Target="../tags/tag78.xml"/><Relationship Id="rId1" Type="http://schemas.openxmlformats.org/officeDocument/2006/relationships/vmlDrawing" Target="../drawings/vmlDrawing7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7.bin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1.xml"/><Relationship Id="rId2" Type="http://schemas.openxmlformats.org/officeDocument/2006/relationships/tags" Target="../tags/tag79.xml"/><Relationship Id="rId1" Type="http://schemas.openxmlformats.org/officeDocument/2006/relationships/vmlDrawing" Target="../drawings/vmlDrawing7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8.bin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1.xml"/><Relationship Id="rId2" Type="http://schemas.openxmlformats.org/officeDocument/2006/relationships/tags" Target="../tags/tag80.xml"/><Relationship Id="rId1" Type="http://schemas.openxmlformats.org/officeDocument/2006/relationships/vmlDrawing" Target="../drawings/vmlDrawing7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9.bin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1.xml"/><Relationship Id="rId2" Type="http://schemas.openxmlformats.org/officeDocument/2006/relationships/tags" Target="../tags/tag81.xml"/><Relationship Id="rId1" Type="http://schemas.openxmlformats.org/officeDocument/2006/relationships/vmlDrawing" Target="../drawings/vmlDrawing8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0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1.xml"/><Relationship Id="rId2" Type="http://schemas.openxmlformats.org/officeDocument/2006/relationships/tags" Target="../tags/tag82.xml"/><Relationship Id="rId1" Type="http://schemas.openxmlformats.org/officeDocument/2006/relationships/vmlDrawing" Target="../drawings/vmlDrawing8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1.bin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1.xml"/><Relationship Id="rId2" Type="http://schemas.openxmlformats.org/officeDocument/2006/relationships/tags" Target="../tags/tag83.xml"/><Relationship Id="rId1" Type="http://schemas.openxmlformats.org/officeDocument/2006/relationships/vmlDrawing" Target="../drawings/vmlDrawing8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2.bin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85.xml"/><Relationship Id="rId1" Type="http://schemas.openxmlformats.org/officeDocument/2006/relationships/vmlDrawing" Target="../drawings/vmlDrawing8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4.bin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86.xml"/><Relationship Id="rId1" Type="http://schemas.openxmlformats.org/officeDocument/2006/relationships/vmlDrawing" Target="../drawings/vmlDrawing8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5.bin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87.xml"/><Relationship Id="rId1" Type="http://schemas.openxmlformats.org/officeDocument/2006/relationships/vmlDrawing" Target="../drawings/vmlDrawing8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6.bin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88.xml"/><Relationship Id="rId1" Type="http://schemas.openxmlformats.org/officeDocument/2006/relationships/vmlDrawing" Target="../drawings/vmlDrawing8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7.bin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89.xml"/><Relationship Id="rId1" Type="http://schemas.openxmlformats.org/officeDocument/2006/relationships/vmlDrawing" Target="../drawings/vmlDrawing8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8.bin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90.xml"/><Relationship Id="rId1" Type="http://schemas.openxmlformats.org/officeDocument/2006/relationships/vmlDrawing" Target="../drawings/vmlDrawing8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9.bin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92.xml"/><Relationship Id="rId1" Type="http://schemas.openxmlformats.org/officeDocument/2006/relationships/vmlDrawing" Target="../drawings/vmlDrawing9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1.bin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93.xml"/><Relationship Id="rId1" Type="http://schemas.openxmlformats.org/officeDocument/2006/relationships/vmlDrawing" Target="../drawings/vmlDrawing9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2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0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.bin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94.xml"/><Relationship Id="rId1" Type="http://schemas.openxmlformats.org/officeDocument/2006/relationships/vmlDrawing" Target="../drawings/vmlDrawing9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3.bin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95.xml"/><Relationship Id="rId1" Type="http://schemas.openxmlformats.org/officeDocument/2006/relationships/vmlDrawing" Target="../drawings/vmlDrawing9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4.bin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96.xml"/><Relationship Id="rId1" Type="http://schemas.openxmlformats.org/officeDocument/2006/relationships/vmlDrawing" Target="../drawings/vmlDrawing9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5.bin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97.xml"/><Relationship Id="rId1" Type="http://schemas.openxmlformats.org/officeDocument/2006/relationships/vmlDrawing" Target="../drawings/vmlDrawing9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6.bin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3.xml"/><Relationship Id="rId1" Type="http://schemas.openxmlformats.org/officeDocument/2006/relationships/tags" Target="../tags/tag98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1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stieg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159529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49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/>
          <p:cNvSpPr/>
          <p:nvPr userDrawn="1"/>
        </p:nvSpPr>
        <p:spPr>
          <a:xfrm>
            <a:off x="-794" y="0"/>
            <a:ext cx="12193588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3352" y="1394862"/>
            <a:ext cx="11412538" cy="1584000"/>
          </a:xfrm>
        </p:spPr>
        <p:txBody>
          <a:bodyPr anchor="t"/>
          <a:lstStyle>
            <a:lvl1pPr>
              <a:lnSpc>
                <a:spcPts val="66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cxnSp>
        <p:nvCxnSpPr>
          <p:cNvPr id="6" name="Gerade Verbindung 5"/>
          <p:cNvCxnSpPr/>
          <p:nvPr userDrawn="1"/>
        </p:nvCxnSpPr>
        <p:spPr>
          <a:xfrm>
            <a:off x="0" y="1232756"/>
            <a:ext cx="11928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9"/>
          <p:cNvCxnSpPr/>
          <p:nvPr userDrawn="1"/>
        </p:nvCxnSpPr>
        <p:spPr>
          <a:xfrm>
            <a:off x="0" y="3140968"/>
            <a:ext cx="11928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10"/>
          <p:cNvCxnSpPr/>
          <p:nvPr userDrawn="1"/>
        </p:nvCxnSpPr>
        <p:spPr>
          <a:xfrm>
            <a:off x="3971764" y="3140968"/>
            <a:ext cx="0" cy="37170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54" name="Picture 10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352" y="200024"/>
            <a:ext cx="6515693" cy="8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platzhalter 20"/>
          <p:cNvSpPr>
            <a:spLocks noGrp="1"/>
          </p:cNvSpPr>
          <p:nvPr>
            <p:ph type="body" sz="quarter" idx="12" hasCustomPrompt="1"/>
          </p:nvPr>
        </p:nvSpPr>
        <p:spPr>
          <a:xfrm>
            <a:off x="4259263" y="5672281"/>
            <a:ext cx="7453312" cy="276999"/>
          </a:xfrm>
        </p:spPr>
        <p:txBody>
          <a:bodyPr wrap="square" anchor="b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 cap="all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Untertitel durch Klicken bearbeiten</a:t>
            </a:r>
          </a:p>
        </p:txBody>
      </p:sp>
      <p:sp>
        <p:nvSpPr>
          <p:cNvPr id="25" name="Textplatzhalter 20"/>
          <p:cNvSpPr>
            <a:spLocks noGrp="1"/>
          </p:cNvSpPr>
          <p:nvPr>
            <p:ph type="body" sz="quarter" idx="13" hasCustomPrompt="1"/>
          </p:nvPr>
        </p:nvSpPr>
        <p:spPr>
          <a:xfrm>
            <a:off x="4259263" y="6176337"/>
            <a:ext cx="7453312" cy="276999"/>
          </a:xfrm>
        </p:spPr>
        <p:txBody>
          <a:bodyPr wrap="square" anchor="b">
            <a:spAutoFit/>
          </a:bodyPr>
          <a:lstStyle>
            <a:lvl1pPr>
              <a:spcBef>
                <a:spcPts val="0"/>
              </a:spcBef>
              <a:defRPr sz="18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Ort,</a:t>
            </a:r>
          </a:p>
        </p:txBody>
      </p:sp>
      <p:sp>
        <p:nvSpPr>
          <p:cNvPr id="27" name="Textfeld 26"/>
          <p:cNvSpPr txBox="1"/>
          <p:nvPr userDrawn="1"/>
        </p:nvSpPr>
        <p:spPr>
          <a:xfrm rot="16200000">
            <a:off x="8631237" y="3297235"/>
            <a:ext cx="6858003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Textfeld 27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7" name="Datumsplatzhalter 9"/>
          <p:cNvSpPr>
            <a:spLocks noGrp="1"/>
          </p:cNvSpPr>
          <p:nvPr>
            <p:ph type="dt" sz="half" idx="2"/>
          </p:nvPr>
        </p:nvSpPr>
        <p:spPr>
          <a:xfrm>
            <a:off x="5887401" y="6176337"/>
            <a:ext cx="1732871" cy="276999"/>
          </a:xfrm>
          <a:prstGeom prst="rect">
            <a:avLst/>
          </a:prstGeom>
        </p:spPr>
        <p:txBody>
          <a:bodyPr vert="horz" wrap="square" lIns="0" tIns="45720" rIns="0" bIns="45720" rtlCol="0" anchor="ctr">
            <a:noAutofit/>
          </a:bodyPr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81395408-9B4F-410E-81B5-105A88D17A2F}" type="datetime4">
              <a:rPr lang="de-DE" smtClean="0"/>
              <a:t>9. November 2018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38904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deckbla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719830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688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/>
          <p:cNvSpPr/>
          <p:nvPr userDrawn="1"/>
        </p:nvSpPr>
        <p:spPr>
          <a:xfrm>
            <a:off x="-794" y="0"/>
            <a:ext cx="1219358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Gerade Verbindung 12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platzhalt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13102"/>
            <a:ext cx="11928472" cy="919089"/>
          </a:xfrm>
          <a:solidFill>
            <a:schemeClr val="tx2"/>
          </a:solidFill>
          <a:effectLst>
            <a:outerShdw dist="27940" dir="5400000" algn="t" rotWithShape="0">
              <a:prstClr val="black"/>
            </a:outerShdw>
          </a:effectLst>
        </p:spPr>
        <p:txBody>
          <a:bodyPr lIns="1170000" bIns="72000">
            <a:spAutoFit/>
          </a:bodyPr>
          <a:lstStyle>
            <a:lvl1pPr>
              <a:lnSpc>
                <a:spcPts val="6600"/>
              </a:lnSpc>
              <a:defRPr sz="6000" cap="all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Text bearbeiten</a:t>
            </a:r>
          </a:p>
        </p:txBody>
      </p:sp>
      <p:sp>
        <p:nvSpPr>
          <p:cNvPr id="8" name="Textfeld 7"/>
          <p:cNvSpPr txBox="1"/>
          <p:nvPr userDrawn="1"/>
        </p:nvSpPr>
        <p:spPr>
          <a:xfrm rot="16200000">
            <a:off x="8631237" y="3297236"/>
            <a:ext cx="6857999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733017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deckblat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0389301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912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/>
          <p:cNvSpPr/>
          <p:nvPr userDrawn="1"/>
        </p:nvSpPr>
        <p:spPr>
          <a:xfrm>
            <a:off x="-794" y="0"/>
            <a:ext cx="12193588" cy="18425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Gerade Verbindung 12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platzhalt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13102"/>
            <a:ext cx="11928472" cy="919089"/>
          </a:xfrm>
          <a:solidFill>
            <a:schemeClr val="tx2"/>
          </a:solidFill>
          <a:effectLst>
            <a:outerShdw dist="27940" dir="5400000" algn="t" rotWithShape="0">
              <a:prstClr val="black"/>
            </a:outerShdw>
          </a:effectLst>
        </p:spPr>
        <p:txBody>
          <a:bodyPr lIns="1170000" bIns="72000">
            <a:spAutoFit/>
          </a:bodyPr>
          <a:lstStyle>
            <a:lvl1pPr>
              <a:lnSpc>
                <a:spcPts val="6600"/>
              </a:lnSpc>
              <a:defRPr sz="6000" cap="all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Text bearbeiten</a:t>
            </a:r>
          </a:p>
        </p:txBody>
      </p:sp>
      <p:sp>
        <p:nvSpPr>
          <p:cNvPr id="8" name="Textfeld 7"/>
          <p:cNvSpPr txBox="1"/>
          <p:nvPr userDrawn="1"/>
        </p:nvSpPr>
        <p:spPr>
          <a:xfrm rot="16200000">
            <a:off x="8631237" y="3297236"/>
            <a:ext cx="6857999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852528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pfzeile + Fließtextkas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8327609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715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Gerade Verbindung 19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platzhalter 2"/>
          <p:cNvSpPr>
            <a:spLocks noGrp="1"/>
          </p:cNvSpPr>
          <p:nvPr>
            <p:ph idx="1"/>
          </p:nvPr>
        </p:nvSpPr>
        <p:spPr>
          <a:xfrm>
            <a:off x="263525" y="1052512"/>
            <a:ext cx="11448000" cy="54006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6435678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tertitel + Kopfzeile + Fließtextkas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3675005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1589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Gerade Verbindung 19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liennummernplatzhalter 4"/>
          <p:cNvSpPr>
            <a:spLocks noGrp="1"/>
          </p:cNvSpPr>
          <p:nvPr>
            <p:ph type="sldNum" sz="quarter" idx="16"/>
          </p:nvPr>
        </p:nvSpPr>
        <p:spPr>
          <a:xfrm>
            <a:off x="11928648" y="6453187"/>
            <a:ext cx="263350" cy="40481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platzhalter 2"/>
          <p:cNvSpPr>
            <a:spLocks noGrp="1"/>
          </p:cNvSpPr>
          <p:nvPr>
            <p:ph idx="1"/>
          </p:nvPr>
        </p:nvSpPr>
        <p:spPr>
          <a:xfrm>
            <a:off x="263525" y="1457326"/>
            <a:ext cx="11448000" cy="499586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9" name="Textplatzhalter 2"/>
          <p:cNvSpPr>
            <a:spLocks noGrp="1"/>
          </p:cNvSpPr>
          <p:nvPr>
            <p:ph idx="17" hasCustomPrompt="1"/>
          </p:nvPr>
        </p:nvSpPr>
        <p:spPr>
          <a:xfrm>
            <a:off x="263525" y="1052736"/>
            <a:ext cx="11448000" cy="3463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de-DE" noProof="0" dirty="0"/>
              <a:t>UNTERTITEL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623328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pfzeile + Fließtextkasten + Fußzeile/Quellenangab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91486514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647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Gerade Verbindung 19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263352" y="6299448"/>
            <a:ext cx="11448000" cy="153888"/>
          </a:xfrm>
        </p:spPr>
        <p:txBody>
          <a:bodyPr wrap="square" anchor="b">
            <a:spAutoFit/>
          </a:bodyPr>
          <a:lstStyle>
            <a:lvl1pPr algn="l">
              <a:spcBef>
                <a:spcPts val="0"/>
              </a:spcBef>
              <a:defRPr sz="10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Platzhalter Quelle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6"/>
          </p:nvPr>
        </p:nvSpPr>
        <p:spPr>
          <a:xfrm>
            <a:off x="11928648" y="6453187"/>
            <a:ext cx="263350" cy="404813"/>
          </a:xfrm>
          <a:prstGeom prst="rect">
            <a:avLst/>
          </a:prstGeom>
        </p:spPr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4" name="Textplatzhalter 2"/>
          <p:cNvSpPr>
            <a:spLocks noGrp="1"/>
          </p:cNvSpPr>
          <p:nvPr>
            <p:ph idx="1"/>
          </p:nvPr>
        </p:nvSpPr>
        <p:spPr>
          <a:xfrm>
            <a:off x="263525" y="1052513"/>
            <a:ext cx="11448000" cy="522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7467490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65565687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119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Bildplatzhalter 5"/>
          <p:cNvSpPr>
            <a:spLocks noGrp="1"/>
          </p:cNvSpPr>
          <p:nvPr>
            <p:ph type="pic" sz="quarter" idx="12"/>
          </p:nvPr>
        </p:nvSpPr>
        <p:spPr>
          <a:xfrm>
            <a:off x="1" y="0"/>
            <a:ext cx="11928472" cy="6858000"/>
          </a:xfrm>
          <a:solidFill>
            <a:schemeClr val="tx2"/>
          </a:solidFill>
        </p:spPr>
        <p:txBody>
          <a:bodyPr lIns="72000" tIns="72000" rIns="72000" bIns="7200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6" name="Textfeld 15"/>
          <p:cNvSpPr txBox="1"/>
          <p:nvPr userDrawn="1"/>
        </p:nvSpPr>
        <p:spPr>
          <a:xfrm rot="16200000">
            <a:off x="8631237" y="3297236"/>
            <a:ext cx="6857999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" name="Textfeld 16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5"/>
          </p:nvPr>
        </p:nvSpPr>
        <p:spPr>
          <a:xfrm>
            <a:off x="11928648" y="6453187"/>
            <a:ext cx="263350" cy="404813"/>
          </a:xfrm>
          <a:prstGeom prst="rect">
            <a:avLst/>
          </a:prstGeom>
        </p:spPr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76814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deckbla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4695576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203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/>
          <p:cNvSpPr/>
          <p:nvPr userDrawn="1"/>
        </p:nvSpPr>
        <p:spPr>
          <a:xfrm>
            <a:off x="-794" y="0"/>
            <a:ext cx="1219358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Gerade Verbindung 12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platzhalt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13102"/>
            <a:ext cx="11928472" cy="919089"/>
          </a:xfrm>
          <a:solidFill>
            <a:srgbClr val="EAA21C"/>
          </a:solidFill>
          <a:effectLst>
            <a:outerShdw dist="27940" dir="5400000" algn="t" rotWithShape="0">
              <a:prstClr val="black"/>
            </a:outerShdw>
          </a:effectLst>
        </p:spPr>
        <p:txBody>
          <a:bodyPr lIns="1170000" bIns="72000">
            <a:spAutoFit/>
          </a:bodyPr>
          <a:lstStyle>
            <a:lvl1pPr>
              <a:lnSpc>
                <a:spcPts val="6600"/>
              </a:lnSpc>
              <a:defRPr sz="6000" cap="all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Text bearbeiten</a:t>
            </a:r>
          </a:p>
        </p:txBody>
      </p:sp>
      <p:sp>
        <p:nvSpPr>
          <p:cNvPr id="8" name="Textfeld 7"/>
          <p:cNvSpPr txBox="1"/>
          <p:nvPr userDrawn="1"/>
        </p:nvSpPr>
        <p:spPr>
          <a:xfrm rot="16200000">
            <a:off x="8631237" y="3297236"/>
            <a:ext cx="6857999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42632824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deckblat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4989824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936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/>
          <p:cNvSpPr/>
          <p:nvPr userDrawn="1"/>
        </p:nvSpPr>
        <p:spPr>
          <a:xfrm>
            <a:off x="-794" y="0"/>
            <a:ext cx="12193588" cy="18425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Gerade Verbindung 12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platzhalt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13102"/>
            <a:ext cx="11928472" cy="919089"/>
          </a:xfrm>
          <a:solidFill>
            <a:srgbClr val="EAA21C"/>
          </a:solidFill>
          <a:effectLst>
            <a:outerShdw dist="27940" dir="5400000" algn="t" rotWithShape="0">
              <a:prstClr val="black"/>
            </a:outerShdw>
          </a:effectLst>
        </p:spPr>
        <p:txBody>
          <a:bodyPr lIns="1170000" bIns="72000">
            <a:spAutoFit/>
          </a:bodyPr>
          <a:lstStyle>
            <a:lvl1pPr>
              <a:lnSpc>
                <a:spcPts val="6600"/>
              </a:lnSpc>
              <a:defRPr sz="6000" cap="all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Text bearbeiten</a:t>
            </a:r>
          </a:p>
        </p:txBody>
      </p:sp>
      <p:sp>
        <p:nvSpPr>
          <p:cNvPr id="8" name="Textfeld 7"/>
          <p:cNvSpPr txBox="1"/>
          <p:nvPr userDrawn="1"/>
        </p:nvSpPr>
        <p:spPr>
          <a:xfrm rot="16200000">
            <a:off x="8631237" y="3297236"/>
            <a:ext cx="6857999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8889528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pfzeile + Fließtextkas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3718666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230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Gerade Verbindung 19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liennummernplatzhalt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platzhalter 2"/>
          <p:cNvSpPr>
            <a:spLocks noGrp="1"/>
          </p:cNvSpPr>
          <p:nvPr>
            <p:ph idx="1"/>
          </p:nvPr>
        </p:nvSpPr>
        <p:spPr>
          <a:xfrm>
            <a:off x="263525" y="1052512"/>
            <a:ext cx="11448000" cy="54006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1917806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tertitel + Kopfzeile + Fließtextkas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90026112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613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Gerade Verbindung 19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liennummernplatzhalt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platzhalter 2"/>
          <p:cNvSpPr>
            <a:spLocks noGrp="1"/>
          </p:cNvSpPr>
          <p:nvPr>
            <p:ph idx="1"/>
          </p:nvPr>
        </p:nvSpPr>
        <p:spPr>
          <a:xfrm>
            <a:off x="263525" y="1457326"/>
            <a:ext cx="11448000" cy="499586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9" name="Textplatzhalter 2"/>
          <p:cNvSpPr>
            <a:spLocks noGrp="1"/>
          </p:cNvSpPr>
          <p:nvPr>
            <p:ph idx="17" hasCustomPrompt="1"/>
          </p:nvPr>
        </p:nvSpPr>
        <p:spPr>
          <a:xfrm>
            <a:off x="263525" y="1052736"/>
            <a:ext cx="11448000" cy="3463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de-DE" noProof="0" dirty="0"/>
              <a:t>UNTERTITEL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477086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instiegsfolie_mit_Fremd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-794" y="0"/>
            <a:ext cx="12193588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hteck 2"/>
          <p:cNvSpPr/>
          <p:nvPr userDrawn="1"/>
        </p:nvSpPr>
        <p:spPr>
          <a:xfrm>
            <a:off x="8004212" y="0"/>
            <a:ext cx="3924261" cy="3140968"/>
          </a:xfrm>
          <a:prstGeom prst="rect">
            <a:avLst/>
          </a:prstGeom>
          <a:solidFill>
            <a:schemeClr val="bg1"/>
          </a:solidFill>
          <a:ln w="28575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16000" indent="-216000" algn="l">
              <a:buFont typeface="Arial" panose="020B0604020202020204" pitchFamily="34" charset="0"/>
              <a:buChar char="•"/>
            </a:pPr>
            <a:endParaRPr lang="de-DE" sz="1600" dirty="0"/>
          </a:p>
        </p:txBody>
      </p:sp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5738279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573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3352" y="1394862"/>
            <a:ext cx="7488832" cy="1584000"/>
          </a:xfrm>
        </p:spPr>
        <p:txBody>
          <a:bodyPr anchor="t"/>
          <a:lstStyle>
            <a:lvl1pPr>
              <a:lnSpc>
                <a:spcPts val="66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cxnSp>
        <p:nvCxnSpPr>
          <p:cNvPr id="6" name="Gerade Verbindung 5"/>
          <p:cNvCxnSpPr/>
          <p:nvPr userDrawn="1"/>
        </p:nvCxnSpPr>
        <p:spPr>
          <a:xfrm>
            <a:off x="0" y="1232756"/>
            <a:ext cx="80042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9"/>
          <p:cNvCxnSpPr/>
          <p:nvPr userDrawn="1"/>
        </p:nvCxnSpPr>
        <p:spPr>
          <a:xfrm>
            <a:off x="0" y="3140968"/>
            <a:ext cx="11928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10"/>
          <p:cNvCxnSpPr/>
          <p:nvPr userDrawn="1"/>
        </p:nvCxnSpPr>
        <p:spPr>
          <a:xfrm>
            <a:off x="3971764" y="3140968"/>
            <a:ext cx="0" cy="37170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54" name="Picture 10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352" y="200024"/>
            <a:ext cx="6515693" cy="8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extfeld 26"/>
          <p:cNvSpPr txBox="1"/>
          <p:nvPr userDrawn="1"/>
        </p:nvSpPr>
        <p:spPr>
          <a:xfrm rot="16200000">
            <a:off x="8631237" y="3297235"/>
            <a:ext cx="6858000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12" name="Gerade Verbindung 11"/>
          <p:cNvCxnSpPr/>
          <p:nvPr userDrawn="1"/>
        </p:nvCxnSpPr>
        <p:spPr>
          <a:xfrm>
            <a:off x="8004212" y="0"/>
            <a:ext cx="0" cy="314096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oliennummernplatzhalter 2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5" name="Textfeld 24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26" name="Textplatzhalter 20"/>
          <p:cNvSpPr>
            <a:spLocks noGrp="1"/>
          </p:cNvSpPr>
          <p:nvPr>
            <p:ph type="body" sz="quarter" idx="12" hasCustomPrompt="1"/>
          </p:nvPr>
        </p:nvSpPr>
        <p:spPr>
          <a:xfrm>
            <a:off x="4259263" y="5672281"/>
            <a:ext cx="7453312" cy="276999"/>
          </a:xfrm>
        </p:spPr>
        <p:txBody>
          <a:bodyPr wrap="square" anchor="b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 cap="all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Untertitel durch Klicken bearbeiten</a:t>
            </a:r>
          </a:p>
        </p:txBody>
      </p:sp>
      <p:sp>
        <p:nvSpPr>
          <p:cNvPr id="28" name="Textplatzhalter 20"/>
          <p:cNvSpPr>
            <a:spLocks noGrp="1"/>
          </p:cNvSpPr>
          <p:nvPr>
            <p:ph type="body" sz="quarter" idx="13" hasCustomPrompt="1"/>
          </p:nvPr>
        </p:nvSpPr>
        <p:spPr>
          <a:xfrm>
            <a:off x="4259263" y="6176337"/>
            <a:ext cx="7453312" cy="276999"/>
          </a:xfrm>
        </p:spPr>
        <p:txBody>
          <a:bodyPr wrap="square" anchor="b">
            <a:spAutoFit/>
          </a:bodyPr>
          <a:lstStyle>
            <a:lvl1pPr>
              <a:spcBef>
                <a:spcPts val="0"/>
              </a:spcBef>
              <a:defRPr sz="18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Ort,</a:t>
            </a:r>
          </a:p>
        </p:txBody>
      </p:sp>
      <p:sp>
        <p:nvSpPr>
          <p:cNvPr id="29" name="Datumsplatzhalter 9"/>
          <p:cNvSpPr>
            <a:spLocks noGrp="1"/>
          </p:cNvSpPr>
          <p:nvPr>
            <p:ph type="dt" sz="half" idx="2"/>
          </p:nvPr>
        </p:nvSpPr>
        <p:spPr>
          <a:xfrm>
            <a:off x="5887401" y="6176337"/>
            <a:ext cx="1732871" cy="276999"/>
          </a:xfrm>
          <a:prstGeom prst="rect">
            <a:avLst/>
          </a:prstGeom>
        </p:spPr>
        <p:txBody>
          <a:bodyPr vert="horz" wrap="square" lIns="0" tIns="45720" rIns="0" bIns="45720" rtlCol="0" anchor="ctr">
            <a:noAutofit/>
          </a:bodyPr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81395408-9B4F-410E-81B5-105A88D17A2F}" type="datetime4">
              <a:rPr lang="de-DE" smtClean="0"/>
              <a:t>9. November 2018</a:t>
            </a:fld>
            <a:endParaRPr lang="de-DE" dirty="0"/>
          </a:p>
        </p:txBody>
      </p:sp>
      <p:sp>
        <p:nvSpPr>
          <p:cNvPr id="14" name="Bildplatzhalter 13"/>
          <p:cNvSpPr>
            <a:spLocks noGrp="1"/>
          </p:cNvSpPr>
          <p:nvPr>
            <p:ph type="pic" sz="quarter" idx="17"/>
          </p:nvPr>
        </p:nvSpPr>
        <p:spPr>
          <a:xfrm>
            <a:off x="8018502" y="-2"/>
            <a:ext cx="3910013" cy="3127375"/>
          </a:xfrm>
          <a:solidFill>
            <a:schemeClr val="bg1"/>
          </a:solidFill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67617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pfzeile + Fließtextkasten + Fußzeile/Quellenangab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0066294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668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Gerade Verbindung 19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263352" y="6299448"/>
            <a:ext cx="11448000" cy="153888"/>
          </a:xfrm>
        </p:spPr>
        <p:txBody>
          <a:bodyPr wrap="square" anchor="b">
            <a:spAutoFit/>
          </a:bodyPr>
          <a:lstStyle>
            <a:lvl1pPr algn="l">
              <a:spcBef>
                <a:spcPts val="0"/>
              </a:spcBef>
              <a:defRPr sz="10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Platzhalter Quelle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platzhalter 2"/>
          <p:cNvSpPr>
            <a:spLocks noGrp="1"/>
          </p:cNvSpPr>
          <p:nvPr>
            <p:ph idx="1"/>
          </p:nvPr>
        </p:nvSpPr>
        <p:spPr>
          <a:xfrm>
            <a:off x="263525" y="1052513"/>
            <a:ext cx="11448000" cy="522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7136186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22771066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143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Bildplatzhalter 5"/>
          <p:cNvSpPr>
            <a:spLocks noGrp="1"/>
          </p:cNvSpPr>
          <p:nvPr>
            <p:ph type="pic" sz="quarter" idx="12"/>
          </p:nvPr>
        </p:nvSpPr>
        <p:spPr>
          <a:xfrm>
            <a:off x="1" y="0"/>
            <a:ext cx="11928472" cy="6858000"/>
          </a:xfrm>
          <a:solidFill>
            <a:schemeClr val="tx2"/>
          </a:solidFill>
        </p:spPr>
        <p:txBody>
          <a:bodyPr lIns="72000" tIns="72000" rIns="72000" bIns="7200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6" name="Textfeld 15"/>
          <p:cNvSpPr txBox="1"/>
          <p:nvPr userDrawn="1"/>
        </p:nvSpPr>
        <p:spPr>
          <a:xfrm rot="16200000">
            <a:off x="8631237" y="3297236"/>
            <a:ext cx="6857999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" name="Textfeld 16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523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deckbla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825006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809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/>
          <p:cNvSpPr/>
          <p:nvPr userDrawn="1"/>
        </p:nvSpPr>
        <p:spPr>
          <a:xfrm>
            <a:off x="-794" y="0"/>
            <a:ext cx="1219358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Gerade Verbindung 12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platzhalt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13102"/>
            <a:ext cx="11928472" cy="919089"/>
          </a:xfrm>
          <a:solidFill>
            <a:srgbClr val="5A6AA8"/>
          </a:solidFill>
          <a:effectLst>
            <a:outerShdw dist="27940" dir="5400000" algn="t" rotWithShape="0">
              <a:schemeClr val="bg1"/>
            </a:outerShdw>
          </a:effectLst>
        </p:spPr>
        <p:txBody>
          <a:bodyPr lIns="1170000" bIns="72000">
            <a:spAutoFit/>
          </a:bodyPr>
          <a:lstStyle>
            <a:lvl1pPr>
              <a:lnSpc>
                <a:spcPts val="6600"/>
              </a:lnSpc>
              <a:defRPr sz="600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 bearbeiten</a:t>
            </a:r>
          </a:p>
        </p:txBody>
      </p:sp>
      <p:sp>
        <p:nvSpPr>
          <p:cNvPr id="8" name="Textfeld 7"/>
          <p:cNvSpPr txBox="1"/>
          <p:nvPr userDrawn="1"/>
        </p:nvSpPr>
        <p:spPr>
          <a:xfrm rot="16200000">
            <a:off x="8631237" y="3297236"/>
            <a:ext cx="6857999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878918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deckblat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67211656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1960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/>
          <p:cNvSpPr/>
          <p:nvPr userDrawn="1"/>
        </p:nvSpPr>
        <p:spPr>
          <a:xfrm>
            <a:off x="-794" y="0"/>
            <a:ext cx="12193588" cy="18425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Gerade Verbindung 12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platzhalt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13102"/>
            <a:ext cx="11928472" cy="919089"/>
          </a:xfrm>
          <a:solidFill>
            <a:srgbClr val="5A6AA8"/>
          </a:solidFill>
          <a:effectLst>
            <a:outerShdw dist="27940" dir="5400000" algn="t" rotWithShape="0">
              <a:schemeClr val="bg1"/>
            </a:outerShdw>
          </a:effectLst>
        </p:spPr>
        <p:txBody>
          <a:bodyPr lIns="1170000" bIns="72000">
            <a:spAutoFit/>
          </a:bodyPr>
          <a:lstStyle>
            <a:lvl1pPr>
              <a:lnSpc>
                <a:spcPts val="6600"/>
              </a:lnSpc>
              <a:defRPr sz="600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 bearbeiten</a:t>
            </a:r>
          </a:p>
        </p:txBody>
      </p:sp>
      <p:sp>
        <p:nvSpPr>
          <p:cNvPr id="8" name="Textfeld 7"/>
          <p:cNvSpPr txBox="1"/>
          <p:nvPr userDrawn="1"/>
        </p:nvSpPr>
        <p:spPr>
          <a:xfrm rot="16200000">
            <a:off x="8631237" y="3297236"/>
            <a:ext cx="6857999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60877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pfzeile + Fließtextkas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1916755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837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Gerade Verbindung 19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platzhalter 2"/>
          <p:cNvSpPr>
            <a:spLocks noGrp="1"/>
          </p:cNvSpPr>
          <p:nvPr>
            <p:ph idx="1"/>
          </p:nvPr>
        </p:nvSpPr>
        <p:spPr>
          <a:xfrm>
            <a:off x="263525" y="1052513"/>
            <a:ext cx="11448000" cy="540067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242466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tertitel + Kopfzeile + Fließtextkas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964809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3636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Gerade Verbindung 19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platzhalter 2"/>
          <p:cNvSpPr>
            <a:spLocks noGrp="1"/>
          </p:cNvSpPr>
          <p:nvPr>
            <p:ph idx="1"/>
          </p:nvPr>
        </p:nvSpPr>
        <p:spPr>
          <a:xfrm>
            <a:off x="263525" y="1457326"/>
            <a:ext cx="11448000" cy="499586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9" name="Textplatzhalter 2"/>
          <p:cNvSpPr>
            <a:spLocks noGrp="1"/>
          </p:cNvSpPr>
          <p:nvPr>
            <p:ph idx="17" hasCustomPrompt="1"/>
          </p:nvPr>
        </p:nvSpPr>
        <p:spPr>
          <a:xfrm>
            <a:off x="263525" y="1052736"/>
            <a:ext cx="11448000" cy="3463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de-DE" noProof="0" dirty="0"/>
              <a:t>UNTERTITEL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50616683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pfzeile + Fließtextkasten + Fußzeile/Quellenangab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1423331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692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Gerade Verbindung 19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263352" y="6299448"/>
            <a:ext cx="11448000" cy="153888"/>
          </a:xfrm>
        </p:spPr>
        <p:txBody>
          <a:bodyPr wrap="square" anchor="b">
            <a:spAutoFit/>
          </a:bodyPr>
          <a:lstStyle>
            <a:lvl1pPr algn="l">
              <a:spcBef>
                <a:spcPts val="0"/>
              </a:spcBef>
              <a:defRPr sz="10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Platzhalter Quelle</a:t>
            </a:r>
          </a:p>
        </p:txBody>
      </p:sp>
      <p:sp>
        <p:nvSpPr>
          <p:cNvPr id="17" name="Textplatzhalter 2"/>
          <p:cNvSpPr>
            <a:spLocks noGrp="1"/>
          </p:cNvSpPr>
          <p:nvPr>
            <p:ph idx="1"/>
          </p:nvPr>
        </p:nvSpPr>
        <p:spPr>
          <a:xfrm>
            <a:off x="263525" y="1052512"/>
            <a:ext cx="11448000" cy="522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7019476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7323167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167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Bildplatzhalter 5"/>
          <p:cNvSpPr>
            <a:spLocks noGrp="1"/>
          </p:cNvSpPr>
          <p:nvPr>
            <p:ph type="pic" sz="quarter" idx="12"/>
          </p:nvPr>
        </p:nvSpPr>
        <p:spPr>
          <a:xfrm>
            <a:off x="1" y="0"/>
            <a:ext cx="11928472" cy="6858000"/>
          </a:xfrm>
          <a:solidFill>
            <a:schemeClr val="tx2"/>
          </a:solidFill>
        </p:spPr>
        <p:txBody>
          <a:bodyPr lIns="72000" tIns="72000" rIns="72000" bIns="7200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6" name="Textfeld 15"/>
          <p:cNvSpPr txBox="1"/>
          <p:nvPr userDrawn="1"/>
        </p:nvSpPr>
        <p:spPr>
          <a:xfrm rot="16200000">
            <a:off x="8631237" y="3297236"/>
            <a:ext cx="6857999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" name="Textfeld 16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768141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deckbla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53885904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929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/>
          <p:cNvSpPr/>
          <p:nvPr userDrawn="1"/>
        </p:nvSpPr>
        <p:spPr>
          <a:xfrm>
            <a:off x="-794" y="0"/>
            <a:ext cx="1219358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Gerade Verbindung 12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platzhalt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13102"/>
            <a:ext cx="11928472" cy="919089"/>
          </a:xfrm>
          <a:solidFill>
            <a:schemeClr val="tx2"/>
          </a:solidFill>
          <a:effectLst>
            <a:outerShdw dist="27940" dir="5400000" algn="t" rotWithShape="0">
              <a:schemeClr val="bg1"/>
            </a:outerShdw>
          </a:effectLst>
        </p:spPr>
        <p:txBody>
          <a:bodyPr lIns="1170000" bIns="72000">
            <a:spAutoFit/>
          </a:bodyPr>
          <a:lstStyle>
            <a:lvl1pPr>
              <a:lnSpc>
                <a:spcPts val="6600"/>
              </a:lnSpc>
              <a:defRPr sz="600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 bearbeiten</a:t>
            </a:r>
          </a:p>
        </p:txBody>
      </p:sp>
      <p:sp>
        <p:nvSpPr>
          <p:cNvPr id="8" name="Textfeld 7"/>
          <p:cNvSpPr txBox="1"/>
          <p:nvPr userDrawn="1"/>
        </p:nvSpPr>
        <p:spPr>
          <a:xfrm rot="16200000">
            <a:off x="8631237" y="3297236"/>
            <a:ext cx="6857999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963614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deckblat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9451895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984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/>
          <p:cNvSpPr/>
          <p:nvPr userDrawn="1"/>
        </p:nvSpPr>
        <p:spPr>
          <a:xfrm>
            <a:off x="-794" y="0"/>
            <a:ext cx="12193588" cy="183219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Gerade Verbindung 12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platzhalt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13102"/>
            <a:ext cx="11928472" cy="919089"/>
          </a:xfrm>
          <a:solidFill>
            <a:schemeClr val="tx2"/>
          </a:solidFill>
          <a:effectLst>
            <a:outerShdw dist="27940" dir="5400000" algn="t" rotWithShape="0">
              <a:schemeClr val="bg1"/>
            </a:outerShdw>
          </a:effectLst>
        </p:spPr>
        <p:txBody>
          <a:bodyPr lIns="1170000" bIns="72000">
            <a:spAutoFit/>
          </a:bodyPr>
          <a:lstStyle>
            <a:lvl1pPr>
              <a:lnSpc>
                <a:spcPts val="6600"/>
              </a:lnSpc>
              <a:defRPr sz="600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 bearbeiten</a:t>
            </a:r>
          </a:p>
        </p:txBody>
      </p:sp>
      <p:sp>
        <p:nvSpPr>
          <p:cNvPr id="8" name="Textfeld 7"/>
          <p:cNvSpPr txBox="1"/>
          <p:nvPr userDrawn="1"/>
        </p:nvSpPr>
        <p:spPr>
          <a:xfrm rot="16200000">
            <a:off x="8631237" y="3297236"/>
            <a:ext cx="6857999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0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instiegsfolie_Veranstal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-794" y="0"/>
            <a:ext cx="12193588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917317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492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3352" y="1394862"/>
            <a:ext cx="7488832" cy="1584000"/>
          </a:xfrm>
        </p:spPr>
        <p:txBody>
          <a:bodyPr anchor="t"/>
          <a:lstStyle>
            <a:lvl1pPr>
              <a:lnSpc>
                <a:spcPts val="66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cxnSp>
        <p:nvCxnSpPr>
          <p:cNvPr id="6" name="Gerade Verbindung 5"/>
          <p:cNvCxnSpPr/>
          <p:nvPr userDrawn="1"/>
        </p:nvCxnSpPr>
        <p:spPr>
          <a:xfrm>
            <a:off x="0" y="1232756"/>
            <a:ext cx="80042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9"/>
          <p:cNvCxnSpPr/>
          <p:nvPr userDrawn="1"/>
        </p:nvCxnSpPr>
        <p:spPr>
          <a:xfrm>
            <a:off x="0" y="3140968"/>
            <a:ext cx="11928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54" name="Picture 10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352" y="200024"/>
            <a:ext cx="6515693" cy="8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extfeld 26"/>
          <p:cNvSpPr txBox="1"/>
          <p:nvPr userDrawn="1"/>
        </p:nvSpPr>
        <p:spPr>
          <a:xfrm rot="16200000">
            <a:off x="8631237" y="3297236"/>
            <a:ext cx="6857999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12" name="Gerade Verbindung 11"/>
          <p:cNvCxnSpPr/>
          <p:nvPr userDrawn="1"/>
        </p:nvCxnSpPr>
        <p:spPr>
          <a:xfrm>
            <a:off x="8004212" y="0"/>
            <a:ext cx="0" cy="314096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platzhalter 20"/>
          <p:cNvSpPr>
            <a:spLocks noGrp="1"/>
          </p:cNvSpPr>
          <p:nvPr>
            <p:ph type="body" sz="quarter" idx="12" hasCustomPrompt="1"/>
          </p:nvPr>
        </p:nvSpPr>
        <p:spPr>
          <a:xfrm>
            <a:off x="8220075" y="1873292"/>
            <a:ext cx="3492500" cy="553998"/>
          </a:xfrm>
        </p:spPr>
        <p:txBody>
          <a:bodyPr wrap="square" anchor="b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 cap="all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Untertitel durch Klicken bearbeiten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7" name="Textfeld 16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25" name="Textplatzhalter 20"/>
          <p:cNvSpPr>
            <a:spLocks noGrp="1"/>
          </p:cNvSpPr>
          <p:nvPr>
            <p:ph type="body" sz="quarter" idx="17" hasCustomPrompt="1"/>
          </p:nvPr>
        </p:nvSpPr>
        <p:spPr>
          <a:xfrm>
            <a:off x="8220075" y="2701863"/>
            <a:ext cx="3492500" cy="276999"/>
          </a:xfrm>
        </p:spPr>
        <p:txBody>
          <a:bodyPr wrap="square" anchor="b">
            <a:spAutoFit/>
          </a:bodyPr>
          <a:lstStyle>
            <a:lvl1pPr>
              <a:spcBef>
                <a:spcPts val="0"/>
              </a:spcBef>
              <a:defRPr sz="18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Ort,</a:t>
            </a:r>
          </a:p>
        </p:txBody>
      </p:sp>
      <p:sp>
        <p:nvSpPr>
          <p:cNvPr id="26" name="Datumsplatzhalter 9"/>
          <p:cNvSpPr>
            <a:spLocks noGrp="1"/>
          </p:cNvSpPr>
          <p:nvPr>
            <p:ph type="dt" sz="half" idx="2"/>
          </p:nvPr>
        </p:nvSpPr>
        <p:spPr>
          <a:xfrm>
            <a:off x="9865947" y="2701863"/>
            <a:ext cx="1732871" cy="276999"/>
          </a:xfrm>
          <a:prstGeom prst="rect">
            <a:avLst/>
          </a:prstGeom>
        </p:spPr>
        <p:txBody>
          <a:bodyPr vert="horz" wrap="square" lIns="0" tIns="45720" rIns="0" bIns="45720" rtlCol="0" anchor="ctr">
            <a:noAutofit/>
          </a:bodyPr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21BB1FE4-6AD5-42DB-9B05-25231DE9B625}" type="datetime4">
              <a:rPr lang="de-DE" smtClean="0"/>
              <a:t>9. November 2018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3697984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pfzeile + Fließtextkas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4641546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954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Gerade Verbindung 19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platzhalter 2"/>
          <p:cNvSpPr>
            <a:spLocks noGrp="1"/>
          </p:cNvSpPr>
          <p:nvPr>
            <p:ph idx="1"/>
          </p:nvPr>
        </p:nvSpPr>
        <p:spPr>
          <a:xfrm>
            <a:off x="263525" y="1052512"/>
            <a:ext cx="11448000" cy="54006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091586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tertitel + Kopfzeile + Fließtextkas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1942305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4660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Gerade Verbindung 19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platzhalter 2"/>
          <p:cNvSpPr>
            <a:spLocks noGrp="1"/>
          </p:cNvSpPr>
          <p:nvPr>
            <p:ph idx="1"/>
          </p:nvPr>
        </p:nvSpPr>
        <p:spPr>
          <a:xfrm>
            <a:off x="263525" y="1457326"/>
            <a:ext cx="11448000" cy="499586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9" name="Textplatzhalter 2"/>
          <p:cNvSpPr>
            <a:spLocks noGrp="1"/>
          </p:cNvSpPr>
          <p:nvPr>
            <p:ph idx="17" hasCustomPrompt="1"/>
          </p:nvPr>
        </p:nvSpPr>
        <p:spPr>
          <a:xfrm>
            <a:off x="263525" y="1052736"/>
            <a:ext cx="11448000" cy="3463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de-DE" noProof="0" dirty="0"/>
              <a:t>UNTERTITEL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555905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pfzeile + Fließtextkasten + Fußzeile/Quellenangab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9493279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716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Gerade Verbindung 19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263352" y="6299448"/>
            <a:ext cx="11448000" cy="153888"/>
          </a:xfrm>
        </p:spPr>
        <p:txBody>
          <a:bodyPr wrap="square" anchor="b">
            <a:spAutoFit/>
          </a:bodyPr>
          <a:lstStyle>
            <a:lvl1pPr algn="l">
              <a:spcBef>
                <a:spcPts val="0"/>
              </a:spcBef>
              <a:defRPr sz="10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Platzhalter Quelle</a:t>
            </a:r>
          </a:p>
        </p:txBody>
      </p:sp>
      <p:sp>
        <p:nvSpPr>
          <p:cNvPr id="17" name="Textplatzhalter 2"/>
          <p:cNvSpPr>
            <a:spLocks noGrp="1"/>
          </p:cNvSpPr>
          <p:nvPr>
            <p:ph idx="1"/>
          </p:nvPr>
        </p:nvSpPr>
        <p:spPr>
          <a:xfrm>
            <a:off x="263525" y="1052513"/>
            <a:ext cx="11448000" cy="522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4433081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73820472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5191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Bildplatzhalter 5"/>
          <p:cNvSpPr>
            <a:spLocks noGrp="1"/>
          </p:cNvSpPr>
          <p:nvPr>
            <p:ph type="pic" sz="quarter" idx="12"/>
          </p:nvPr>
        </p:nvSpPr>
        <p:spPr>
          <a:xfrm>
            <a:off x="1" y="0"/>
            <a:ext cx="11928472" cy="6858000"/>
          </a:xfrm>
          <a:solidFill>
            <a:schemeClr val="tx2"/>
          </a:solidFill>
        </p:spPr>
        <p:txBody>
          <a:bodyPr lIns="72000" tIns="72000" rIns="72000" bIns="7200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6" name="Textfeld 15"/>
          <p:cNvSpPr txBox="1"/>
          <p:nvPr userDrawn="1"/>
        </p:nvSpPr>
        <p:spPr>
          <a:xfrm rot="16200000">
            <a:off x="8631237" y="3297236"/>
            <a:ext cx="6857999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" name="Textfeld 16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5"/>
          </p:nvPr>
        </p:nvSpPr>
        <p:spPr>
          <a:xfrm>
            <a:off x="11928648" y="6453187"/>
            <a:ext cx="263350" cy="404813"/>
          </a:xfrm>
          <a:prstGeom prst="rect">
            <a:avLst/>
          </a:prstGeom>
        </p:spPr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2739234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deckbla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5513379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535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/>
          <p:cNvSpPr/>
          <p:nvPr userDrawn="1"/>
        </p:nvSpPr>
        <p:spPr>
          <a:xfrm>
            <a:off x="-794" y="0"/>
            <a:ext cx="1219358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Gerade Verbindung 12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platzhalt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13102"/>
            <a:ext cx="11928472" cy="919089"/>
          </a:xfrm>
          <a:solidFill>
            <a:schemeClr val="tx2"/>
          </a:solidFill>
          <a:effectLst>
            <a:outerShdw dist="27940" dir="5400000" algn="t" rotWithShape="0">
              <a:schemeClr val="bg1"/>
            </a:outerShdw>
          </a:effectLst>
        </p:spPr>
        <p:txBody>
          <a:bodyPr lIns="1170000" bIns="72000">
            <a:spAutoFit/>
          </a:bodyPr>
          <a:lstStyle>
            <a:lvl1pPr>
              <a:lnSpc>
                <a:spcPts val="6600"/>
              </a:lnSpc>
              <a:defRPr sz="600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 bearbeiten</a:t>
            </a:r>
          </a:p>
        </p:txBody>
      </p:sp>
      <p:sp>
        <p:nvSpPr>
          <p:cNvPr id="8" name="Textfeld 7"/>
          <p:cNvSpPr txBox="1"/>
          <p:nvPr userDrawn="1"/>
        </p:nvSpPr>
        <p:spPr>
          <a:xfrm rot="16200000">
            <a:off x="8627636" y="3293636"/>
            <a:ext cx="6865200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2310436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deckblat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1380539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008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/>
          <p:cNvSpPr/>
          <p:nvPr userDrawn="1"/>
        </p:nvSpPr>
        <p:spPr>
          <a:xfrm>
            <a:off x="-794" y="0"/>
            <a:ext cx="12193588" cy="183219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Gerade Verbindung 12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platzhalt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13102"/>
            <a:ext cx="11928472" cy="919089"/>
          </a:xfrm>
          <a:solidFill>
            <a:schemeClr val="tx2"/>
          </a:solidFill>
          <a:effectLst>
            <a:outerShdw dist="27940" dir="5400000" algn="t" rotWithShape="0">
              <a:schemeClr val="bg1"/>
            </a:outerShdw>
          </a:effectLst>
        </p:spPr>
        <p:txBody>
          <a:bodyPr lIns="1170000" bIns="72000">
            <a:spAutoFit/>
          </a:bodyPr>
          <a:lstStyle>
            <a:lvl1pPr>
              <a:lnSpc>
                <a:spcPts val="6600"/>
              </a:lnSpc>
              <a:defRPr sz="600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 bearbeiten</a:t>
            </a:r>
          </a:p>
        </p:txBody>
      </p:sp>
      <p:sp>
        <p:nvSpPr>
          <p:cNvPr id="8" name="Textfeld 7"/>
          <p:cNvSpPr txBox="1"/>
          <p:nvPr userDrawn="1"/>
        </p:nvSpPr>
        <p:spPr>
          <a:xfrm rot="16200000">
            <a:off x="8625836" y="3291836"/>
            <a:ext cx="6868800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7927162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pfzeile + Fließtextkas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9637972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561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Gerade Verbindung 19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liennummernplatzhalter 10"/>
          <p:cNvSpPr>
            <a:spLocks noGrp="1"/>
          </p:cNvSpPr>
          <p:nvPr>
            <p:ph type="sldNum" sz="quarter" idx="16"/>
          </p:nvPr>
        </p:nvSpPr>
        <p:spPr>
          <a:xfrm>
            <a:off x="11928648" y="6453187"/>
            <a:ext cx="263350" cy="404813"/>
          </a:xfrm>
          <a:prstGeom prst="rect">
            <a:avLst/>
          </a:prstGeom>
        </p:spPr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platzhalter 2"/>
          <p:cNvSpPr>
            <a:spLocks noGrp="1"/>
          </p:cNvSpPr>
          <p:nvPr>
            <p:ph idx="1"/>
          </p:nvPr>
        </p:nvSpPr>
        <p:spPr>
          <a:xfrm>
            <a:off x="263525" y="1052512"/>
            <a:ext cx="11448000" cy="54006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14850607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tertitel + Kopfzeile + Fließtextkas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4378363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5685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Gerade Verbindung 19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liennummernplatzhalter 10"/>
          <p:cNvSpPr>
            <a:spLocks noGrp="1"/>
          </p:cNvSpPr>
          <p:nvPr>
            <p:ph type="sldNum" sz="quarter" idx="16"/>
          </p:nvPr>
        </p:nvSpPr>
        <p:spPr>
          <a:xfrm>
            <a:off x="11928648" y="6453187"/>
            <a:ext cx="263350" cy="404813"/>
          </a:xfrm>
          <a:prstGeom prst="rect">
            <a:avLst/>
          </a:prstGeom>
        </p:spPr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Textplatzhalter 2"/>
          <p:cNvSpPr>
            <a:spLocks noGrp="1"/>
          </p:cNvSpPr>
          <p:nvPr>
            <p:ph idx="1"/>
          </p:nvPr>
        </p:nvSpPr>
        <p:spPr>
          <a:xfrm>
            <a:off x="263525" y="1457326"/>
            <a:ext cx="11448000" cy="499586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9" name="Textplatzhalter 2"/>
          <p:cNvSpPr>
            <a:spLocks noGrp="1"/>
          </p:cNvSpPr>
          <p:nvPr>
            <p:ph idx="17" hasCustomPrompt="1"/>
          </p:nvPr>
        </p:nvSpPr>
        <p:spPr>
          <a:xfrm>
            <a:off x="263525" y="1052736"/>
            <a:ext cx="11448000" cy="3463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de-DE" noProof="0" dirty="0"/>
              <a:t>UNTERTITEL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65183048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pfzeile + Fließtextkasten + Fußzeile/Quellenangab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4740537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1740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Gerade Verbindung 19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263352" y="6299448"/>
            <a:ext cx="11448000" cy="153888"/>
          </a:xfrm>
        </p:spPr>
        <p:txBody>
          <a:bodyPr wrap="square" anchor="b">
            <a:spAutoFit/>
          </a:bodyPr>
          <a:lstStyle>
            <a:lvl1pPr algn="l">
              <a:spcBef>
                <a:spcPts val="0"/>
              </a:spcBef>
              <a:defRPr sz="10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Platzhalter Quelle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6"/>
          </p:nvPr>
        </p:nvSpPr>
        <p:spPr>
          <a:xfrm>
            <a:off x="11928648" y="6453187"/>
            <a:ext cx="263350" cy="404813"/>
          </a:xfrm>
          <a:prstGeom prst="rect">
            <a:avLst/>
          </a:prstGeom>
        </p:spPr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platzhalter 2"/>
          <p:cNvSpPr>
            <a:spLocks noGrp="1"/>
          </p:cNvSpPr>
          <p:nvPr>
            <p:ph idx="1"/>
          </p:nvPr>
        </p:nvSpPr>
        <p:spPr>
          <a:xfrm>
            <a:off x="263352" y="1052736"/>
            <a:ext cx="11448000" cy="522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79251319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50098838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059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Bildplatzhalter 5"/>
          <p:cNvSpPr>
            <a:spLocks noGrp="1"/>
          </p:cNvSpPr>
          <p:nvPr>
            <p:ph type="pic" sz="quarter" idx="12"/>
          </p:nvPr>
        </p:nvSpPr>
        <p:spPr>
          <a:xfrm>
            <a:off x="1" y="0"/>
            <a:ext cx="11928472" cy="6858000"/>
          </a:xfrm>
          <a:solidFill>
            <a:schemeClr val="tx2"/>
          </a:solidFill>
        </p:spPr>
        <p:txBody>
          <a:bodyPr lIns="72000" tIns="72000" rIns="72000" bIns="7200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6" name="Textfeld 15"/>
          <p:cNvSpPr txBox="1"/>
          <p:nvPr userDrawn="1"/>
        </p:nvSpPr>
        <p:spPr>
          <a:xfrm rot="16200000">
            <a:off x="8631237" y="3297236"/>
            <a:ext cx="6857999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" name="Textfeld 16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5"/>
          </p:nvPr>
        </p:nvSpPr>
        <p:spPr>
          <a:xfrm>
            <a:off x="11928648" y="6453187"/>
            <a:ext cx="263350" cy="404813"/>
          </a:xfrm>
          <a:prstGeom prst="rect">
            <a:avLst/>
          </a:prstGeom>
        </p:spPr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9260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97038040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84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hteck 12"/>
          <p:cNvSpPr/>
          <p:nvPr userDrawn="1"/>
        </p:nvSpPr>
        <p:spPr>
          <a:xfrm>
            <a:off x="-794" y="0"/>
            <a:ext cx="12193588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 userDrawn="1"/>
        </p:nvSpPr>
        <p:spPr>
          <a:xfrm rot="16200000">
            <a:off x="8631237" y="3297235"/>
            <a:ext cx="6858000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15" name="Gerade Verbindung 14"/>
          <p:cNvCxnSpPr/>
          <p:nvPr userDrawn="1"/>
        </p:nvCxnSpPr>
        <p:spPr>
          <a:xfrm>
            <a:off x="5988050" y="765170"/>
            <a:ext cx="0" cy="609283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5021939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deckbla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4251181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629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/>
          <p:cNvSpPr/>
          <p:nvPr userDrawn="1"/>
        </p:nvSpPr>
        <p:spPr>
          <a:xfrm>
            <a:off x="-794" y="0"/>
            <a:ext cx="1219358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Gerade Verbindung 12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platzhalt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13102"/>
            <a:ext cx="11928472" cy="919089"/>
          </a:xfrm>
          <a:solidFill>
            <a:schemeClr val="tx2"/>
          </a:solidFill>
          <a:effectLst>
            <a:outerShdw dist="27940" dir="5400000" algn="t" rotWithShape="0">
              <a:schemeClr val="tx1"/>
            </a:outerShdw>
          </a:effectLst>
        </p:spPr>
        <p:txBody>
          <a:bodyPr lIns="1170000" bIns="72000">
            <a:spAutoFit/>
          </a:bodyPr>
          <a:lstStyle>
            <a:lvl1pPr>
              <a:lnSpc>
                <a:spcPts val="6600"/>
              </a:lnSpc>
              <a:defRPr sz="6000" cap="all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Text bearbeiten</a:t>
            </a:r>
          </a:p>
        </p:txBody>
      </p:sp>
      <p:sp>
        <p:nvSpPr>
          <p:cNvPr id="8" name="Textfeld 7"/>
          <p:cNvSpPr txBox="1"/>
          <p:nvPr userDrawn="1"/>
        </p:nvSpPr>
        <p:spPr>
          <a:xfrm rot="16200000">
            <a:off x="8631237" y="3297236"/>
            <a:ext cx="6857999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096418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deckblat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5036644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5032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/>
          <p:cNvSpPr/>
          <p:nvPr userDrawn="1"/>
        </p:nvSpPr>
        <p:spPr>
          <a:xfrm>
            <a:off x="-794" y="0"/>
            <a:ext cx="12193588" cy="18425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Gerade Verbindung 12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platzhalt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13102"/>
            <a:ext cx="11928472" cy="919089"/>
          </a:xfrm>
          <a:solidFill>
            <a:schemeClr val="tx2"/>
          </a:solidFill>
          <a:effectLst>
            <a:outerShdw dist="27940" dir="5400000" algn="t" rotWithShape="0">
              <a:schemeClr val="tx1"/>
            </a:outerShdw>
          </a:effectLst>
        </p:spPr>
        <p:txBody>
          <a:bodyPr lIns="1170000" bIns="72000">
            <a:spAutoFit/>
          </a:bodyPr>
          <a:lstStyle>
            <a:lvl1pPr>
              <a:lnSpc>
                <a:spcPts val="6600"/>
              </a:lnSpc>
              <a:defRPr sz="6000" cap="all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Text bearbeiten</a:t>
            </a:r>
          </a:p>
        </p:txBody>
      </p:sp>
      <p:sp>
        <p:nvSpPr>
          <p:cNvPr id="8" name="Textfeld 7"/>
          <p:cNvSpPr txBox="1"/>
          <p:nvPr userDrawn="1"/>
        </p:nvSpPr>
        <p:spPr>
          <a:xfrm rot="16200000">
            <a:off x="8631237" y="3297236"/>
            <a:ext cx="6857999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4911347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pfzeile + Fließtextkas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ck 15"/>
          <p:cNvSpPr/>
          <p:nvPr userDrawn="1"/>
        </p:nvSpPr>
        <p:spPr>
          <a:xfrm>
            <a:off x="-794" y="0"/>
            <a:ext cx="11929269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4305570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655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Gerade Verbindung 19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platzhalter 2"/>
          <p:cNvSpPr>
            <a:spLocks noGrp="1"/>
          </p:cNvSpPr>
          <p:nvPr>
            <p:ph idx="1"/>
          </p:nvPr>
        </p:nvSpPr>
        <p:spPr>
          <a:xfrm>
            <a:off x="263525" y="1052512"/>
            <a:ext cx="11448000" cy="54006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4570103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tertitel + Kopfzeile + Fließtextkas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ck 15"/>
          <p:cNvSpPr/>
          <p:nvPr userDrawn="1"/>
        </p:nvSpPr>
        <p:spPr>
          <a:xfrm>
            <a:off x="-794" y="0"/>
            <a:ext cx="11929269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46544104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708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Gerade Verbindung 19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platzhalter 2"/>
          <p:cNvSpPr>
            <a:spLocks noGrp="1"/>
          </p:cNvSpPr>
          <p:nvPr>
            <p:ph idx="1"/>
          </p:nvPr>
        </p:nvSpPr>
        <p:spPr>
          <a:xfrm>
            <a:off x="263525" y="1457326"/>
            <a:ext cx="11448000" cy="499586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12" name="Textplatzhalter 2"/>
          <p:cNvSpPr>
            <a:spLocks noGrp="1"/>
          </p:cNvSpPr>
          <p:nvPr>
            <p:ph idx="17" hasCustomPrompt="1"/>
          </p:nvPr>
        </p:nvSpPr>
        <p:spPr>
          <a:xfrm>
            <a:off x="263525" y="1052736"/>
            <a:ext cx="11448000" cy="3463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de-DE" noProof="0" dirty="0"/>
              <a:t>UNTERTITEL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72908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pfzeile + Fließtextkasten + Fußzeile/Quellenangab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ck 15"/>
          <p:cNvSpPr/>
          <p:nvPr userDrawn="1"/>
        </p:nvSpPr>
        <p:spPr>
          <a:xfrm>
            <a:off x="-794" y="0"/>
            <a:ext cx="11929269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1790897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2763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Gerade Verbindung 19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263352" y="6299448"/>
            <a:ext cx="11448000" cy="153888"/>
          </a:xfrm>
        </p:spPr>
        <p:txBody>
          <a:bodyPr wrap="square" anchor="b">
            <a:spAutoFit/>
          </a:bodyPr>
          <a:lstStyle>
            <a:lvl1pPr algn="l">
              <a:spcBef>
                <a:spcPts val="0"/>
              </a:spcBef>
              <a:defRPr sz="1000">
                <a:solidFill>
                  <a:sysClr val="windowText" lastClr="000000"/>
                </a:solidFill>
              </a:defRPr>
            </a:lvl1pPr>
          </a:lstStyle>
          <a:p>
            <a:pPr lvl="0"/>
            <a:r>
              <a:rPr lang="de-DE" dirty="0"/>
              <a:t>Platzhalter Quelle</a:t>
            </a:r>
          </a:p>
        </p:txBody>
      </p:sp>
      <p:sp>
        <p:nvSpPr>
          <p:cNvPr id="15" name="Textplatzhalter 2"/>
          <p:cNvSpPr>
            <a:spLocks noGrp="1"/>
          </p:cNvSpPr>
          <p:nvPr>
            <p:ph idx="1"/>
          </p:nvPr>
        </p:nvSpPr>
        <p:spPr>
          <a:xfrm>
            <a:off x="263525" y="1052513"/>
            <a:ext cx="11448000" cy="522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9823276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4350797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6215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Bildplatzhalter 5"/>
          <p:cNvSpPr>
            <a:spLocks noGrp="1"/>
          </p:cNvSpPr>
          <p:nvPr>
            <p:ph type="pic" sz="quarter" idx="12"/>
          </p:nvPr>
        </p:nvSpPr>
        <p:spPr>
          <a:xfrm>
            <a:off x="1" y="0"/>
            <a:ext cx="11928472" cy="6858000"/>
          </a:xfrm>
          <a:solidFill>
            <a:schemeClr val="tx2"/>
          </a:solidFill>
        </p:spPr>
        <p:txBody>
          <a:bodyPr lIns="72000" tIns="72000" rIns="72000" bIns="7200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6" name="Textfeld 15"/>
          <p:cNvSpPr txBox="1"/>
          <p:nvPr userDrawn="1"/>
        </p:nvSpPr>
        <p:spPr>
          <a:xfrm rot="16200000">
            <a:off x="8631237" y="3297236"/>
            <a:ext cx="6857999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" name="Textfeld 16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5"/>
          </p:nvPr>
        </p:nvSpPr>
        <p:spPr>
          <a:xfrm>
            <a:off x="11928648" y="6453187"/>
            <a:ext cx="263350" cy="404813"/>
          </a:xfrm>
          <a:prstGeom prst="rect">
            <a:avLst/>
          </a:prstGeom>
        </p:spPr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5034739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deckbla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92937147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725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/>
          <p:cNvSpPr/>
          <p:nvPr userDrawn="1"/>
        </p:nvSpPr>
        <p:spPr>
          <a:xfrm>
            <a:off x="-794" y="0"/>
            <a:ext cx="12193588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Gerade Verbindung 12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platzhalt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13102"/>
            <a:ext cx="11928472" cy="919089"/>
          </a:xfrm>
          <a:solidFill>
            <a:schemeClr val="accent6"/>
          </a:solidFill>
          <a:effectLst>
            <a:outerShdw dist="27940" dir="5400000" algn="t" rotWithShape="0">
              <a:schemeClr val="tx1"/>
            </a:outerShdw>
          </a:effectLst>
        </p:spPr>
        <p:txBody>
          <a:bodyPr lIns="1170000" bIns="72000">
            <a:spAutoFit/>
          </a:bodyPr>
          <a:lstStyle>
            <a:lvl1pPr>
              <a:lnSpc>
                <a:spcPts val="6600"/>
              </a:lnSpc>
              <a:defRPr sz="6000" cap="all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Text bearbeiten</a:t>
            </a:r>
          </a:p>
        </p:txBody>
      </p:sp>
      <p:sp>
        <p:nvSpPr>
          <p:cNvPr id="8" name="Textfeld 7"/>
          <p:cNvSpPr txBox="1"/>
          <p:nvPr userDrawn="1"/>
        </p:nvSpPr>
        <p:spPr>
          <a:xfrm rot="16200000">
            <a:off x="8632031" y="3300412"/>
            <a:ext cx="6857999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1192083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deckblat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7031932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056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/>
          <p:cNvSpPr/>
          <p:nvPr userDrawn="1"/>
        </p:nvSpPr>
        <p:spPr>
          <a:xfrm>
            <a:off x="-794" y="0"/>
            <a:ext cx="12193588" cy="183934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Gerade Verbindung 12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platzhalt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13102"/>
            <a:ext cx="11928472" cy="919089"/>
          </a:xfrm>
          <a:solidFill>
            <a:schemeClr val="accent6"/>
          </a:solidFill>
          <a:effectLst>
            <a:outerShdw dist="27940" dir="5400000" algn="t" rotWithShape="0">
              <a:schemeClr val="tx1"/>
            </a:outerShdw>
          </a:effectLst>
        </p:spPr>
        <p:txBody>
          <a:bodyPr lIns="1170000" bIns="72000">
            <a:spAutoFit/>
          </a:bodyPr>
          <a:lstStyle>
            <a:lvl1pPr>
              <a:lnSpc>
                <a:spcPts val="6600"/>
              </a:lnSpc>
              <a:defRPr sz="6000" cap="all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Text bearbeiten</a:t>
            </a:r>
          </a:p>
        </p:txBody>
      </p:sp>
      <p:sp>
        <p:nvSpPr>
          <p:cNvPr id="8" name="Textfeld 7"/>
          <p:cNvSpPr txBox="1"/>
          <p:nvPr userDrawn="1"/>
        </p:nvSpPr>
        <p:spPr>
          <a:xfrm rot="16200000">
            <a:off x="8632031" y="3300412"/>
            <a:ext cx="6857999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493208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pfzeile + Fließtextkas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6772930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751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hteck 13"/>
          <p:cNvSpPr/>
          <p:nvPr userDrawn="1"/>
        </p:nvSpPr>
        <p:spPr>
          <a:xfrm>
            <a:off x="-794" y="0"/>
            <a:ext cx="12193588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0" name="Gerade Verbindung 19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 userDrawn="1"/>
        </p:nvSpPr>
        <p:spPr>
          <a:xfrm rot="16200000">
            <a:off x="8631237" y="3297236"/>
            <a:ext cx="6857999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feld 14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18" name="Textplatzhalter 2"/>
          <p:cNvSpPr>
            <a:spLocks noGrp="1"/>
          </p:cNvSpPr>
          <p:nvPr>
            <p:ph idx="1"/>
          </p:nvPr>
        </p:nvSpPr>
        <p:spPr>
          <a:xfrm>
            <a:off x="263525" y="1052512"/>
            <a:ext cx="11448000" cy="54006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8652637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tertitel + Kopfzeile + Fließtextkas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8236487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732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hteck 13"/>
          <p:cNvSpPr/>
          <p:nvPr userDrawn="1"/>
        </p:nvSpPr>
        <p:spPr>
          <a:xfrm>
            <a:off x="-794" y="0"/>
            <a:ext cx="12193588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0" name="Gerade Verbindung 19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 userDrawn="1"/>
        </p:nvSpPr>
        <p:spPr>
          <a:xfrm rot="16200000">
            <a:off x="8631237" y="3297236"/>
            <a:ext cx="6857999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feld 14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13" name="Textplatzhalter 2"/>
          <p:cNvSpPr>
            <a:spLocks noGrp="1"/>
          </p:cNvSpPr>
          <p:nvPr>
            <p:ph idx="1"/>
          </p:nvPr>
        </p:nvSpPr>
        <p:spPr>
          <a:xfrm>
            <a:off x="263525" y="1457326"/>
            <a:ext cx="11448000" cy="499586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16" name="Textplatzhalter 2"/>
          <p:cNvSpPr>
            <a:spLocks noGrp="1"/>
          </p:cNvSpPr>
          <p:nvPr>
            <p:ph idx="17" hasCustomPrompt="1"/>
          </p:nvPr>
        </p:nvSpPr>
        <p:spPr>
          <a:xfrm>
            <a:off x="263525" y="1052736"/>
            <a:ext cx="11448000" cy="3463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de-DE" noProof="0" dirty="0"/>
              <a:t>UNTERTITEL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82355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deckbla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5566892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858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/>
          <p:cNvSpPr/>
          <p:nvPr userDrawn="1"/>
        </p:nvSpPr>
        <p:spPr>
          <a:xfrm>
            <a:off x="-794" y="0"/>
            <a:ext cx="1219358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Gerade Verbindung 12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platzhalt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13102"/>
            <a:ext cx="11928472" cy="919089"/>
          </a:xfrm>
          <a:solidFill>
            <a:schemeClr val="tx2"/>
          </a:solidFill>
          <a:effectLst>
            <a:outerShdw dist="27940" dir="5400000" algn="t" rotWithShape="0">
              <a:prstClr val="black"/>
            </a:outerShdw>
          </a:effectLst>
        </p:spPr>
        <p:txBody>
          <a:bodyPr lIns="1170000" bIns="72000">
            <a:spAutoFit/>
          </a:bodyPr>
          <a:lstStyle>
            <a:lvl1pPr>
              <a:lnSpc>
                <a:spcPts val="6600"/>
              </a:lnSpc>
              <a:defRPr sz="6000" cap="all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Text bearbeiten</a:t>
            </a:r>
          </a:p>
        </p:txBody>
      </p:sp>
      <p:sp>
        <p:nvSpPr>
          <p:cNvPr id="8" name="Textfeld 7"/>
          <p:cNvSpPr txBox="1"/>
          <p:nvPr userDrawn="1"/>
        </p:nvSpPr>
        <p:spPr>
          <a:xfrm rot="16200000">
            <a:off x="8631237" y="3297236"/>
            <a:ext cx="6857999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1566760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pfzeile + Fließtextkasten + Fußzeile/Quellenangab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93492317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3786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hteck 13"/>
          <p:cNvSpPr/>
          <p:nvPr userDrawn="1"/>
        </p:nvSpPr>
        <p:spPr>
          <a:xfrm>
            <a:off x="-794" y="0"/>
            <a:ext cx="12193588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0" name="Gerade Verbindung 19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263352" y="6299448"/>
            <a:ext cx="11448000" cy="153888"/>
          </a:xfrm>
        </p:spPr>
        <p:txBody>
          <a:bodyPr wrap="square" anchor="b">
            <a:spAutoFit/>
          </a:bodyPr>
          <a:lstStyle>
            <a:lvl1pPr algn="l">
              <a:spcBef>
                <a:spcPts val="0"/>
              </a:spcBef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</a:t>
            </a:r>
          </a:p>
        </p:txBody>
      </p:sp>
      <p:sp>
        <p:nvSpPr>
          <p:cNvPr id="12" name="Textfeld 11"/>
          <p:cNvSpPr txBox="1"/>
          <p:nvPr userDrawn="1"/>
        </p:nvSpPr>
        <p:spPr>
          <a:xfrm rot="16200000">
            <a:off x="8631237" y="3297236"/>
            <a:ext cx="6857999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feld 14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18" name="Textplatzhalter 2"/>
          <p:cNvSpPr>
            <a:spLocks noGrp="1"/>
          </p:cNvSpPr>
          <p:nvPr>
            <p:ph idx="1"/>
          </p:nvPr>
        </p:nvSpPr>
        <p:spPr>
          <a:xfrm>
            <a:off x="263352" y="1052512"/>
            <a:ext cx="11448000" cy="522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7045390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48590936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239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Bildplatzhalter 5"/>
          <p:cNvSpPr>
            <a:spLocks noGrp="1"/>
          </p:cNvSpPr>
          <p:nvPr>
            <p:ph type="pic" sz="quarter" idx="12"/>
          </p:nvPr>
        </p:nvSpPr>
        <p:spPr>
          <a:xfrm>
            <a:off x="1" y="0"/>
            <a:ext cx="11928472" cy="6858000"/>
          </a:xfrm>
          <a:solidFill>
            <a:schemeClr val="accent6"/>
          </a:solidFill>
        </p:spPr>
        <p:txBody>
          <a:bodyPr lIns="72000" tIns="72000" rIns="72000" bIns="7200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6" name="Textfeld 15"/>
          <p:cNvSpPr txBox="1"/>
          <p:nvPr userDrawn="1"/>
        </p:nvSpPr>
        <p:spPr>
          <a:xfrm rot="16200000">
            <a:off x="8631237" y="3297236"/>
            <a:ext cx="6857999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" name="Textfeld 16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5"/>
          </p:nvPr>
        </p:nvSpPr>
        <p:spPr>
          <a:xfrm>
            <a:off x="11928648" y="6453187"/>
            <a:ext cx="263350" cy="404813"/>
          </a:xfrm>
          <a:prstGeom prst="rect">
            <a:avLst/>
          </a:prstGeom>
        </p:spPr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722569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deckbla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5152191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822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/>
          <p:cNvSpPr/>
          <p:nvPr userDrawn="1"/>
        </p:nvSpPr>
        <p:spPr>
          <a:xfrm>
            <a:off x="-794" y="0"/>
            <a:ext cx="12193588" cy="6858000"/>
          </a:xfrm>
          <a:prstGeom prst="rect">
            <a:avLst/>
          </a:prstGeom>
          <a:solidFill>
            <a:srgbClr val="FFF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Gerade Verbindung 12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platzhalt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13102"/>
            <a:ext cx="11928472" cy="919089"/>
          </a:xfrm>
          <a:solidFill>
            <a:srgbClr val="FFFC00"/>
          </a:solidFill>
          <a:effectLst>
            <a:outerShdw dist="27940" dir="5400000" algn="t" rotWithShape="0">
              <a:schemeClr val="tx1"/>
            </a:outerShdw>
          </a:effectLst>
        </p:spPr>
        <p:txBody>
          <a:bodyPr lIns="1170000" bIns="72000">
            <a:spAutoFit/>
          </a:bodyPr>
          <a:lstStyle>
            <a:lvl1pPr>
              <a:lnSpc>
                <a:spcPts val="6600"/>
              </a:lnSpc>
              <a:defRPr sz="6000" cap="all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Text bearbeiten</a:t>
            </a:r>
          </a:p>
        </p:txBody>
      </p:sp>
      <p:sp>
        <p:nvSpPr>
          <p:cNvPr id="8" name="Textfeld 7"/>
          <p:cNvSpPr txBox="1"/>
          <p:nvPr userDrawn="1"/>
        </p:nvSpPr>
        <p:spPr>
          <a:xfrm rot="16200000">
            <a:off x="8631237" y="3297236"/>
            <a:ext cx="6857999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452381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deckblat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5610833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080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/>
          <p:cNvSpPr/>
          <p:nvPr userDrawn="1"/>
        </p:nvSpPr>
        <p:spPr>
          <a:xfrm>
            <a:off x="-794" y="0"/>
            <a:ext cx="12193588" cy="1842518"/>
          </a:xfrm>
          <a:prstGeom prst="rect">
            <a:avLst/>
          </a:prstGeom>
          <a:solidFill>
            <a:srgbClr val="FFF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Gerade Verbindung 12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platzhalt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13102"/>
            <a:ext cx="11928472" cy="919089"/>
          </a:xfrm>
          <a:solidFill>
            <a:srgbClr val="FFFC00"/>
          </a:solidFill>
          <a:effectLst>
            <a:outerShdw dist="27940" dir="5400000" algn="t" rotWithShape="0">
              <a:schemeClr val="tx1"/>
            </a:outerShdw>
          </a:effectLst>
        </p:spPr>
        <p:txBody>
          <a:bodyPr lIns="1170000" bIns="72000">
            <a:spAutoFit/>
          </a:bodyPr>
          <a:lstStyle>
            <a:lvl1pPr>
              <a:lnSpc>
                <a:spcPts val="6600"/>
              </a:lnSpc>
              <a:defRPr sz="6000" cap="all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Text bearbeiten</a:t>
            </a:r>
          </a:p>
        </p:txBody>
      </p:sp>
      <p:sp>
        <p:nvSpPr>
          <p:cNvPr id="8" name="Textfeld 7"/>
          <p:cNvSpPr txBox="1"/>
          <p:nvPr userDrawn="1"/>
        </p:nvSpPr>
        <p:spPr>
          <a:xfrm rot="16200000">
            <a:off x="8631237" y="3297236"/>
            <a:ext cx="6857999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5948960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pfzeile + Fließtextkas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2435816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803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hteck 13"/>
          <p:cNvSpPr/>
          <p:nvPr userDrawn="1"/>
        </p:nvSpPr>
        <p:spPr>
          <a:xfrm>
            <a:off x="-794" y="0"/>
            <a:ext cx="1219358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cxnSp>
        <p:nvCxnSpPr>
          <p:cNvPr id="20" name="Gerade Verbindung 19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 userDrawn="1"/>
        </p:nvSpPr>
        <p:spPr>
          <a:xfrm rot="16200000">
            <a:off x="8631237" y="3297236"/>
            <a:ext cx="6857999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feld 14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18" name="Textplatzhalter 2"/>
          <p:cNvSpPr>
            <a:spLocks noGrp="1"/>
          </p:cNvSpPr>
          <p:nvPr>
            <p:ph idx="1"/>
          </p:nvPr>
        </p:nvSpPr>
        <p:spPr>
          <a:xfrm>
            <a:off x="263525" y="1052512"/>
            <a:ext cx="11448000" cy="54006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564635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tertitel + Kopfzeile + Fließtextkasten + Fußzeile/Quellenangab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5275208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756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hteck 13"/>
          <p:cNvSpPr/>
          <p:nvPr userDrawn="1"/>
        </p:nvSpPr>
        <p:spPr>
          <a:xfrm>
            <a:off x="-794" y="0"/>
            <a:ext cx="1219358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0" name="Gerade Verbindung 19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 userDrawn="1"/>
        </p:nvSpPr>
        <p:spPr>
          <a:xfrm rot="16200000">
            <a:off x="8631237" y="3297236"/>
            <a:ext cx="6857999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feld 14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22" name="Textplatzhalter 2"/>
          <p:cNvSpPr>
            <a:spLocks noGrp="1"/>
          </p:cNvSpPr>
          <p:nvPr>
            <p:ph idx="1"/>
          </p:nvPr>
        </p:nvSpPr>
        <p:spPr>
          <a:xfrm>
            <a:off x="263525" y="1457326"/>
            <a:ext cx="11448000" cy="499586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23" name="Textplatzhalter 2"/>
          <p:cNvSpPr>
            <a:spLocks noGrp="1"/>
          </p:cNvSpPr>
          <p:nvPr>
            <p:ph idx="17" hasCustomPrompt="1"/>
          </p:nvPr>
        </p:nvSpPr>
        <p:spPr>
          <a:xfrm>
            <a:off x="263525" y="1052736"/>
            <a:ext cx="11448000" cy="3463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de-DE" noProof="0" dirty="0"/>
              <a:t>UNTERTITEL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3750403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pfzeile + Fließtextkasten + Fußzeile/Quellenangab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60085107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896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hteck 13"/>
          <p:cNvSpPr/>
          <p:nvPr userDrawn="1"/>
        </p:nvSpPr>
        <p:spPr>
          <a:xfrm>
            <a:off x="-794" y="0"/>
            <a:ext cx="1219358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0" name="Gerade Verbindung 19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263352" y="6299448"/>
            <a:ext cx="11448000" cy="153888"/>
          </a:xfrm>
        </p:spPr>
        <p:txBody>
          <a:bodyPr wrap="square" anchor="b">
            <a:spAutoFit/>
          </a:bodyPr>
          <a:lstStyle>
            <a:lvl1pPr algn="l">
              <a:spcBef>
                <a:spcPts val="0"/>
              </a:spcBef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</a:t>
            </a:r>
          </a:p>
        </p:txBody>
      </p:sp>
      <p:sp>
        <p:nvSpPr>
          <p:cNvPr id="12" name="Textfeld 11"/>
          <p:cNvSpPr txBox="1"/>
          <p:nvPr userDrawn="1"/>
        </p:nvSpPr>
        <p:spPr>
          <a:xfrm rot="16200000">
            <a:off x="8631237" y="3297236"/>
            <a:ext cx="6857999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feld 14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18" name="Textplatzhalter 2"/>
          <p:cNvSpPr>
            <a:spLocks noGrp="1"/>
          </p:cNvSpPr>
          <p:nvPr>
            <p:ph idx="1"/>
          </p:nvPr>
        </p:nvSpPr>
        <p:spPr>
          <a:xfrm>
            <a:off x="263525" y="1052512"/>
            <a:ext cx="11448000" cy="522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9152882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890067848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63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Bildplatzhalter 5"/>
          <p:cNvSpPr>
            <a:spLocks noGrp="1"/>
          </p:cNvSpPr>
          <p:nvPr>
            <p:ph type="pic" sz="quarter" idx="12"/>
          </p:nvPr>
        </p:nvSpPr>
        <p:spPr>
          <a:xfrm>
            <a:off x="1" y="0"/>
            <a:ext cx="11928472" cy="6858000"/>
          </a:xfrm>
          <a:solidFill>
            <a:schemeClr val="tx2"/>
          </a:solidFill>
        </p:spPr>
        <p:txBody>
          <a:bodyPr lIns="72000" tIns="72000" rIns="72000" bIns="7200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6" name="Textfeld 15"/>
          <p:cNvSpPr txBox="1"/>
          <p:nvPr userDrawn="1"/>
        </p:nvSpPr>
        <p:spPr>
          <a:xfrm rot="16200000">
            <a:off x="8631237" y="3297236"/>
            <a:ext cx="6857999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" name="Textfeld 16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5328615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deckbla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4974910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938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3" name="Gerade Verbindung 12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platzhalt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13102"/>
            <a:ext cx="11928472" cy="919089"/>
          </a:xfrm>
          <a:solidFill>
            <a:schemeClr val="bg1"/>
          </a:solidFill>
          <a:effectLst>
            <a:outerShdw dist="27940" dir="5400000" algn="t" rotWithShape="0">
              <a:schemeClr val="tx1"/>
            </a:outerShdw>
          </a:effectLst>
        </p:spPr>
        <p:txBody>
          <a:bodyPr lIns="1170000" bIns="72000">
            <a:spAutoFit/>
          </a:bodyPr>
          <a:lstStyle>
            <a:lvl1pPr>
              <a:lnSpc>
                <a:spcPts val="6600"/>
              </a:lnSpc>
              <a:defRPr sz="6000" cap="all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Text bearbeiten</a:t>
            </a:r>
          </a:p>
        </p:txBody>
      </p:sp>
      <p:sp>
        <p:nvSpPr>
          <p:cNvPr id="8" name="Textfeld 7"/>
          <p:cNvSpPr txBox="1"/>
          <p:nvPr userDrawn="1"/>
        </p:nvSpPr>
        <p:spPr>
          <a:xfrm rot="16200000">
            <a:off x="8631237" y="3297236"/>
            <a:ext cx="6857999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501898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pfzeile + Fließtextkas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5525923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834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Gerade Verbindung 19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platzhalter 2"/>
          <p:cNvSpPr>
            <a:spLocks noGrp="1"/>
          </p:cNvSpPr>
          <p:nvPr>
            <p:ph idx="1"/>
          </p:nvPr>
        </p:nvSpPr>
        <p:spPr>
          <a:xfrm>
            <a:off x="263525" y="1052512"/>
            <a:ext cx="11448000" cy="54006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994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deckblat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7446416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890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/>
          <p:cNvSpPr/>
          <p:nvPr userDrawn="1"/>
        </p:nvSpPr>
        <p:spPr>
          <a:xfrm>
            <a:off x="-794" y="0"/>
            <a:ext cx="12193588" cy="18425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Gerade Verbindung 12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platzhalt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13102"/>
            <a:ext cx="11928472" cy="919089"/>
          </a:xfrm>
          <a:solidFill>
            <a:schemeClr val="tx2"/>
          </a:solidFill>
          <a:effectLst>
            <a:outerShdw dist="27940" dir="5400000" algn="t" rotWithShape="0">
              <a:prstClr val="black"/>
            </a:outerShdw>
          </a:effectLst>
        </p:spPr>
        <p:txBody>
          <a:bodyPr lIns="1170000" bIns="72000">
            <a:spAutoFit/>
          </a:bodyPr>
          <a:lstStyle>
            <a:lvl1pPr>
              <a:lnSpc>
                <a:spcPts val="6600"/>
              </a:lnSpc>
              <a:defRPr sz="6000" cap="all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Text bearbeiten</a:t>
            </a:r>
          </a:p>
        </p:txBody>
      </p:sp>
      <p:sp>
        <p:nvSpPr>
          <p:cNvPr id="8" name="Textfeld 7"/>
          <p:cNvSpPr txBox="1"/>
          <p:nvPr userDrawn="1"/>
        </p:nvSpPr>
        <p:spPr>
          <a:xfrm rot="16200000">
            <a:off x="8631237" y="3297236"/>
            <a:ext cx="6857999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354750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tertitel + Kopfzeile + Fließtextkas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17350236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780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Gerade Verbindung 19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platzhalter 2">
            <a:extLst>
              <a:ext uri="{FF2B5EF4-FFF2-40B4-BE49-F238E27FC236}">
                <a16:creationId xmlns:a16="http://schemas.microsoft.com/office/drawing/2014/main" id="{FEBD6809-2997-354C-8AE3-1C58A831A4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525" y="1457326"/>
            <a:ext cx="11448000" cy="499586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10" name="Textplatzhalter 2">
            <a:extLst>
              <a:ext uri="{FF2B5EF4-FFF2-40B4-BE49-F238E27FC236}">
                <a16:creationId xmlns:a16="http://schemas.microsoft.com/office/drawing/2014/main" id="{3B32DA5B-3025-5D45-A927-BAED7D4FEB3A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263525" y="1052736"/>
            <a:ext cx="11448000" cy="3463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de-DE" noProof="0" dirty="0"/>
              <a:t>UNTERTITEL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758539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pfzeile + Fließtextkasten + Fußzeile/Quellenangab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52365351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964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Gerade Verbindung 19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263352" y="6299448"/>
            <a:ext cx="11448000" cy="153888"/>
          </a:xfrm>
        </p:spPr>
        <p:txBody>
          <a:bodyPr wrap="square" anchor="b">
            <a:spAutoFit/>
          </a:bodyPr>
          <a:lstStyle>
            <a:lvl1pPr algn="l">
              <a:spcBef>
                <a:spcPts val="0"/>
              </a:spcBef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</a:t>
            </a:r>
          </a:p>
        </p:txBody>
      </p:sp>
      <p:sp>
        <p:nvSpPr>
          <p:cNvPr id="15" name="Textplatzhalter 2"/>
          <p:cNvSpPr>
            <a:spLocks noGrp="1"/>
          </p:cNvSpPr>
          <p:nvPr>
            <p:ph idx="1"/>
          </p:nvPr>
        </p:nvSpPr>
        <p:spPr>
          <a:xfrm>
            <a:off x="263525" y="1052513"/>
            <a:ext cx="11448000" cy="522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4930096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774241314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287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Bildplatzhalter 5"/>
          <p:cNvSpPr>
            <a:spLocks noGrp="1"/>
          </p:cNvSpPr>
          <p:nvPr>
            <p:ph type="pic" sz="quarter" idx="12"/>
          </p:nvPr>
        </p:nvSpPr>
        <p:spPr>
          <a:xfrm>
            <a:off x="1" y="0"/>
            <a:ext cx="11928472" cy="6858000"/>
          </a:xfrm>
          <a:solidFill>
            <a:schemeClr val="bg2"/>
          </a:solidFill>
        </p:spPr>
        <p:txBody>
          <a:bodyPr lIns="72000" tIns="72000" rIns="72000" bIns="7200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6" name="Textfeld 15"/>
          <p:cNvSpPr txBox="1"/>
          <p:nvPr userDrawn="1"/>
        </p:nvSpPr>
        <p:spPr>
          <a:xfrm rot="16200000">
            <a:off x="8631237" y="3297236"/>
            <a:ext cx="6857999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" name="Textfeld 16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8337678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pfzeile + Fließtextkasten Rödl&amp;Partner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0747864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2374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hteck 13"/>
          <p:cNvSpPr/>
          <p:nvPr userDrawn="1"/>
        </p:nvSpPr>
        <p:spPr>
          <a:xfrm>
            <a:off x="-794" y="0"/>
            <a:ext cx="12193588" cy="7647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feld 18"/>
          <p:cNvSpPr txBox="1"/>
          <p:nvPr userDrawn="1"/>
        </p:nvSpPr>
        <p:spPr>
          <a:xfrm rot="16200000">
            <a:off x="8631237" y="3297236"/>
            <a:ext cx="6857999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Textfeld 20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cxnSp>
        <p:nvCxnSpPr>
          <p:cNvPr id="20" name="Gerade Verbindung 19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platzhalter 2"/>
          <p:cNvSpPr>
            <a:spLocks noGrp="1"/>
          </p:cNvSpPr>
          <p:nvPr>
            <p:ph idx="1"/>
          </p:nvPr>
        </p:nvSpPr>
        <p:spPr>
          <a:xfrm>
            <a:off x="263525" y="1052512"/>
            <a:ext cx="11448000" cy="54006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83590603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pfzeile + Fließtextkasten Canyon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95294751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3398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hteck 13"/>
          <p:cNvSpPr/>
          <p:nvPr userDrawn="1"/>
        </p:nvSpPr>
        <p:spPr>
          <a:xfrm>
            <a:off x="-794" y="0"/>
            <a:ext cx="12193588" cy="7647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feld 18"/>
          <p:cNvSpPr txBox="1"/>
          <p:nvPr userDrawn="1"/>
        </p:nvSpPr>
        <p:spPr>
          <a:xfrm rot="16200000">
            <a:off x="8631237" y="3297236"/>
            <a:ext cx="6857999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Textfeld 20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cxnSp>
        <p:nvCxnSpPr>
          <p:cNvPr id="20" name="Gerade Verbindung 19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platzhalter 2"/>
          <p:cNvSpPr>
            <a:spLocks noGrp="1"/>
          </p:cNvSpPr>
          <p:nvPr>
            <p:ph idx="1"/>
          </p:nvPr>
        </p:nvSpPr>
        <p:spPr>
          <a:xfrm>
            <a:off x="263525" y="1052512"/>
            <a:ext cx="11448000" cy="54006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9981525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pfzeile + Fließtextkasten Gobi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624857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1350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hteck 13"/>
          <p:cNvSpPr/>
          <p:nvPr userDrawn="1"/>
        </p:nvSpPr>
        <p:spPr>
          <a:xfrm>
            <a:off x="-794" y="0"/>
            <a:ext cx="12193588" cy="7647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feld 18"/>
          <p:cNvSpPr txBox="1"/>
          <p:nvPr userDrawn="1"/>
        </p:nvSpPr>
        <p:spPr>
          <a:xfrm rot="16200000">
            <a:off x="8631237" y="3297236"/>
            <a:ext cx="6857999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Textfeld 20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cxnSp>
        <p:nvCxnSpPr>
          <p:cNvPr id="20" name="Gerade Verbindung 19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platzhalter 2"/>
          <p:cNvSpPr>
            <a:spLocks noGrp="1"/>
          </p:cNvSpPr>
          <p:nvPr>
            <p:ph idx="1"/>
          </p:nvPr>
        </p:nvSpPr>
        <p:spPr>
          <a:xfrm>
            <a:off x="263525" y="1052512"/>
            <a:ext cx="11448000" cy="54006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598619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pfzeile + Fließtextkasten Bajkal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4970140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541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hteck 13"/>
          <p:cNvSpPr/>
          <p:nvPr userDrawn="1"/>
        </p:nvSpPr>
        <p:spPr>
          <a:xfrm>
            <a:off x="-794" y="0"/>
            <a:ext cx="12193588" cy="764702"/>
          </a:xfrm>
          <a:prstGeom prst="rect">
            <a:avLst/>
          </a:prstGeom>
          <a:solidFill>
            <a:srgbClr val="5A6A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feld 18"/>
          <p:cNvSpPr txBox="1"/>
          <p:nvPr userDrawn="1"/>
        </p:nvSpPr>
        <p:spPr>
          <a:xfrm rot="16200000">
            <a:off x="8631237" y="3297236"/>
            <a:ext cx="6857999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Textfeld 20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cxnSp>
        <p:nvCxnSpPr>
          <p:cNvPr id="20" name="Gerade Verbindung 19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platzhalter 2"/>
          <p:cNvSpPr>
            <a:spLocks noGrp="1"/>
          </p:cNvSpPr>
          <p:nvPr>
            <p:ph idx="1"/>
          </p:nvPr>
        </p:nvSpPr>
        <p:spPr>
          <a:xfrm>
            <a:off x="263525" y="1052512"/>
            <a:ext cx="11448000" cy="54006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889231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pfzeile + Fließtextkasten  Dolomite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135759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302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hteck 13"/>
          <p:cNvSpPr/>
          <p:nvPr userDrawn="1"/>
        </p:nvSpPr>
        <p:spPr>
          <a:xfrm>
            <a:off x="-794" y="0"/>
            <a:ext cx="12193588" cy="76470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feld 18"/>
          <p:cNvSpPr txBox="1"/>
          <p:nvPr userDrawn="1"/>
        </p:nvSpPr>
        <p:spPr>
          <a:xfrm rot="16200000">
            <a:off x="8631237" y="3297236"/>
            <a:ext cx="6857999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Textfeld 20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cxnSp>
        <p:nvCxnSpPr>
          <p:cNvPr id="20" name="Gerade Verbindung 19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platzhalter 2"/>
          <p:cNvSpPr>
            <a:spLocks noGrp="1"/>
          </p:cNvSpPr>
          <p:nvPr>
            <p:ph idx="1"/>
          </p:nvPr>
        </p:nvSpPr>
        <p:spPr>
          <a:xfrm>
            <a:off x="263525" y="1052512"/>
            <a:ext cx="11448000" cy="54006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9052089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pfzeile + Fließtextkasten Donau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4870383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4422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hteck 13"/>
          <p:cNvSpPr/>
          <p:nvPr userDrawn="1"/>
        </p:nvSpPr>
        <p:spPr>
          <a:xfrm>
            <a:off x="-794" y="0"/>
            <a:ext cx="12193588" cy="7647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feld 18"/>
          <p:cNvSpPr txBox="1"/>
          <p:nvPr userDrawn="1"/>
        </p:nvSpPr>
        <p:spPr>
          <a:xfrm rot="16200000">
            <a:off x="8631237" y="3297236"/>
            <a:ext cx="6857999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Textfeld 20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cxnSp>
        <p:nvCxnSpPr>
          <p:cNvPr id="20" name="Gerade Verbindung 19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platzhalter 2"/>
          <p:cNvSpPr>
            <a:spLocks noGrp="1"/>
          </p:cNvSpPr>
          <p:nvPr>
            <p:ph idx="1"/>
          </p:nvPr>
        </p:nvSpPr>
        <p:spPr>
          <a:xfrm>
            <a:off x="263525" y="1052512"/>
            <a:ext cx="11448000" cy="54006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520115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pfzeile + Fließtextkasten Naha Ro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1366394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446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hteck 13"/>
          <p:cNvSpPr/>
          <p:nvPr userDrawn="1"/>
        </p:nvSpPr>
        <p:spPr>
          <a:xfrm>
            <a:off x="-794" y="0"/>
            <a:ext cx="12193588" cy="764702"/>
          </a:xfrm>
          <a:prstGeom prst="rect">
            <a:avLst/>
          </a:prstGeom>
          <a:solidFill>
            <a:srgbClr val="F29C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feld 18"/>
          <p:cNvSpPr txBox="1"/>
          <p:nvPr userDrawn="1"/>
        </p:nvSpPr>
        <p:spPr>
          <a:xfrm rot="16200000">
            <a:off x="8631237" y="3297236"/>
            <a:ext cx="6857999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Textfeld 20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cxnSp>
        <p:nvCxnSpPr>
          <p:cNvPr id="20" name="Gerade Verbindung 19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platzhalter 2"/>
          <p:cNvSpPr>
            <a:spLocks noGrp="1"/>
          </p:cNvSpPr>
          <p:nvPr>
            <p:ph idx="1"/>
          </p:nvPr>
        </p:nvSpPr>
        <p:spPr>
          <a:xfrm>
            <a:off x="263525" y="1052512"/>
            <a:ext cx="11448000" cy="54006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3912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pfzeile + Fließtextkas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81622149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897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Gerade Verbindung 19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platzhalter 2"/>
          <p:cNvSpPr>
            <a:spLocks noGrp="1"/>
          </p:cNvSpPr>
          <p:nvPr>
            <p:ph idx="1" hasCustomPrompt="1"/>
          </p:nvPr>
        </p:nvSpPr>
        <p:spPr>
          <a:xfrm>
            <a:off x="263525" y="1052512"/>
            <a:ext cx="11448000" cy="54006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8431117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pfzeile + Fließtextkasten Highland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4079579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0326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hteck 13"/>
          <p:cNvSpPr/>
          <p:nvPr userDrawn="1"/>
        </p:nvSpPr>
        <p:spPr>
          <a:xfrm>
            <a:off x="-794" y="0"/>
            <a:ext cx="12193588" cy="7647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feld 18"/>
          <p:cNvSpPr txBox="1"/>
          <p:nvPr userDrawn="1"/>
        </p:nvSpPr>
        <p:spPr>
          <a:xfrm rot="16200000">
            <a:off x="8631237" y="3297236"/>
            <a:ext cx="6857999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Textfeld 20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cxnSp>
        <p:nvCxnSpPr>
          <p:cNvPr id="20" name="Gerade Verbindung 19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platzhalter 2"/>
          <p:cNvSpPr>
            <a:spLocks noGrp="1"/>
          </p:cNvSpPr>
          <p:nvPr>
            <p:ph idx="1"/>
          </p:nvPr>
        </p:nvSpPr>
        <p:spPr>
          <a:xfrm>
            <a:off x="263525" y="1052512"/>
            <a:ext cx="11448000" cy="54006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870775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pfzeile + Fließtextkasten Danakil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4955692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845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hteck 13"/>
          <p:cNvSpPr/>
          <p:nvPr userDrawn="1"/>
        </p:nvSpPr>
        <p:spPr>
          <a:xfrm>
            <a:off x="-794" y="0"/>
            <a:ext cx="12193588" cy="764702"/>
          </a:xfrm>
          <a:prstGeom prst="rect">
            <a:avLst/>
          </a:prstGeom>
          <a:solidFill>
            <a:srgbClr val="FFF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feld 18"/>
          <p:cNvSpPr txBox="1"/>
          <p:nvPr userDrawn="1"/>
        </p:nvSpPr>
        <p:spPr>
          <a:xfrm rot="16200000">
            <a:off x="8631237" y="3297236"/>
            <a:ext cx="6857999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Textfeld 20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cxnSp>
        <p:nvCxnSpPr>
          <p:cNvPr id="20" name="Gerade Verbindung 19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platzhalter 2"/>
          <p:cNvSpPr>
            <a:spLocks noGrp="1"/>
          </p:cNvSpPr>
          <p:nvPr>
            <p:ph idx="1"/>
          </p:nvPr>
        </p:nvSpPr>
        <p:spPr>
          <a:xfrm>
            <a:off x="263525" y="1052512"/>
            <a:ext cx="11448000" cy="54006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7834145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deckbla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662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7" name="Objek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/>
          <p:cNvSpPr/>
          <p:nvPr userDrawn="1"/>
        </p:nvSpPr>
        <p:spPr>
          <a:xfrm>
            <a:off x="-794" y="0"/>
            <a:ext cx="1219358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Gerade Verbindung 12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platzhalt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13102"/>
            <a:ext cx="11928472" cy="919089"/>
          </a:xfrm>
          <a:solidFill>
            <a:schemeClr val="tx2"/>
          </a:solidFill>
          <a:effectLst>
            <a:outerShdw dist="27940" dir="5400000" algn="t" rotWithShape="0">
              <a:schemeClr val="bg1"/>
            </a:outerShdw>
          </a:effectLst>
        </p:spPr>
        <p:txBody>
          <a:bodyPr lIns="1170000" bIns="72000">
            <a:spAutoFit/>
          </a:bodyPr>
          <a:lstStyle>
            <a:lvl1pPr>
              <a:lnSpc>
                <a:spcPts val="6600"/>
              </a:lnSpc>
              <a:defRPr sz="600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 bearbeiten</a:t>
            </a:r>
          </a:p>
        </p:txBody>
      </p:sp>
      <p:sp>
        <p:nvSpPr>
          <p:cNvPr id="8" name="Textfeld 7"/>
          <p:cNvSpPr txBox="1"/>
          <p:nvPr userDrawn="1"/>
        </p:nvSpPr>
        <p:spPr>
          <a:xfrm rot="16200000">
            <a:off x="8627636" y="3293636"/>
            <a:ext cx="6865200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dirty="0"/>
              <a:t>Präsentationstitel ändert man über: Einfügen &gt; Kopf und Fußzeile 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266894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deckblat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86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7" name="Objek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/>
          <p:cNvSpPr/>
          <p:nvPr userDrawn="1"/>
        </p:nvSpPr>
        <p:spPr>
          <a:xfrm>
            <a:off x="-794" y="0"/>
            <a:ext cx="12193588" cy="183219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Gerade Verbindung 12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platzhalt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13102"/>
            <a:ext cx="11928472" cy="919089"/>
          </a:xfrm>
          <a:solidFill>
            <a:schemeClr val="tx2"/>
          </a:solidFill>
          <a:effectLst>
            <a:outerShdw dist="27940" dir="5400000" algn="t" rotWithShape="0">
              <a:schemeClr val="bg1"/>
            </a:outerShdw>
          </a:effectLst>
        </p:spPr>
        <p:txBody>
          <a:bodyPr lIns="1170000" bIns="72000">
            <a:spAutoFit/>
          </a:bodyPr>
          <a:lstStyle>
            <a:lvl1pPr>
              <a:lnSpc>
                <a:spcPts val="6600"/>
              </a:lnSpc>
              <a:defRPr sz="600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 bearbeiten</a:t>
            </a:r>
          </a:p>
        </p:txBody>
      </p:sp>
      <p:sp>
        <p:nvSpPr>
          <p:cNvPr id="8" name="Textfeld 7"/>
          <p:cNvSpPr txBox="1"/>
          <p:nvPr userDrawn="1"/>
        </p:nvSpPr>
        <p:spPr>
          <a:xfrm rot="16200000">
            <a:off x="8625836" y="3291836"/>
            <a:ext cx="6868800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dirty="0"/>
              <a:t>Präsentationstitel ändert man über: Einfügen &gt; Kopf und Fußzeile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0313238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pfzeile + Fließtextkas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710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7" name="Objek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Gerade Verbindung 19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liennummernplatzhalter 10"/>
          <p:cNvSpPr>
            <a:spLocks noGrp="1"/>
          </p:cNvSpPr>
          <p:nvPr>
            <p:ph type="sldNum" sz="quarter" idx="16"/>
          </p:nvPr>
        </p:nvSpPr>
        <p:spPr>
          <a:xfrm>
            <a:off x="11928648" y="6453187"/>
            <a:ext cx="263350" cy="404813"/>
          </a:xfrm>
          <a:prstGeom prst="rect">
            <a:avLst/>
          </a:prstGeom>
        </p:spPr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platzhalter 2"/>
          <p:cNvSpPr>
            <a:spLocks noGrp="1"/>
          </p:cNvSpPr>
          <p:nvPr>
            <p:ph idx="1"/>
          </p:nvPr>
        </p:nvSpPr>
        <p:spPr>
          <a:xfrm>
            <a:off x="263525" y="1052512"/>
            <a:ext cx="11448000" cy="54006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13" name="Fußzeilenplatzhalter 4"/>
          <p:cNvSpPr>
            <a:spLocks noGrp="1"/>
          </p:cNvSpPr>
          <p:nvPr>
            <p:ph type="ftr" sz="quarter" idx="3"/>
          </p:nvPr>
        </p:nvSpPr>
        <p:spPr>
          <a:xfrm rot="16200000">
            <a:off x="9754903" y="4016090"/>
            <a:ext cx="4610665" cy="263525"/>
          </a:xfrm>
          <a:prstGeom prst="rect">
            <a:avLst/>
          </a:prstGeom>
          <a:noFill/>
        </p:spPr>
        <p:txBody>
          <a:bodyPr vert="horz" lIns="0" tIns="0" rIns="36000" bIns="0" rtlCol="0" anchor="ctr"/>
          <a:lstStyle>
            <a:lvl1pPr algn="r">
              <a:defRPr sz="800" spc="-20" baseline="0">
                <a:solidFill>
                  <a:schemeClr val="accent5"/>
                </a:solidFill>
              </a:defRPr>
            </a:lvl1pPr>
          </a:lstStyle>
          <a:p>
            <a:r>
              <a:rPr lang="de-DE" dirty="0"/>
              <a:t>Präsentationstitel ändert man über: Einfügen &gt; Kopf und Fußzeile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9252983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tertitel + Kopfzeile + Fließtextkas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734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7" name="Objek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Gerade Verbindung 19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liennummernplatzhalter 10"/>
          <p:cNvSpPr>
            <a:spLocks noGrp="1"/>
          </p:cNvSpPr>
          <p:nvPr>
            <p:ph type="sldNum" sz="quarter" idx="16"/>
          </p:nvPr>
        </p:nvSpPr>
        <p:spPr>
          <a:xfrm>
            <a:off x="11928648" y="6453187"/>
            <a:ext cx="263350" cy="404813"/>
          </a:xfrm>
          <a:prstGeom prst="rect">
            <a:avLst/>
          </a:prstGeom>
        </p:spPr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Fußzeilenplatzhalter 4"/>
          <p:cNvSpPr>
            <a:spLocks noGrp="1"/>
          </p:cNvSpPr>
          <p:nvPr>
            <p:ph type="ftr" sz="quarter" idx="3"/>
          </p:nvPr>
        </p:nvSpPr>
        <p:spPr>
          <a:xfrm rot="16200000">
            <a:off x="9754903" y="4016090"/>
            <a:ext cx="4610665" cy="263525"/>
          </a:xfrm>
          <a:prstGeom prst="rect">
            <a:avLst/>
          </a:prstGeom>
          <a:noFill/>
        </p:spPr>
        <p:txBody>
          <a:bodyPr vert="horz" lIns="0" tIns="0" rIns="36000" bIns="0" rtlCol="0" anchor="ctr"/>
          <a:lstStyle>
            <a:lvl1pPr algn="r">
              <a:defRPr sz="800" spc="-20" baseline="0">
                <a:solidFill>
                  <a:schemeClr val="accent5"/>
                </a:solidFill>
              </a:defRPr>
            </a:lvl1pPr>
          </a:lstStyle>
          <a:p>
            <a:r>
              <a:rPr lang="de-DE" dirty="0"/>
              <a:t>Präsentationstitel ändert man über: Einfügen &gt; Kopf und Fußzeile </a:t>
            </a:r>
          </a:p>
        </p:txBody>
      </p:sp>
      <p:sp>
        <p:nvSpPr>
          <p:cNvPr id="8" name="Textplatzhalter 2"/>
          <p:cNvSpPr>
            <a:spLocks noGrp="1"/>
          </p:cNvSpPr>
          <p:nvPr>
            <p:ph idx="1"/>
          </p:nvPr>
        </p:nvSpPr>
        <p:spPr>
          <a:xfrm>
            <a:off x="263525" y="1457326"/>
            <a:ext cx="11448000" cy="499586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9" name="Textplatzhalter 2"/>
          <p:cNvSpPr>
            <a:spLocks noGrp="1"/>
          </p:cNvSpPr>
          <p:nvPr>
            <p:ph idx="17" hasCustomPrompt="1"/>
          </p:nvPr>
        </p:nvSpPr>
        <p:spPr>
          <a:xfrm>
            <a:off x="263525" y="1052736"/>
            <a:ext cx="11448000" cy="3463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de-DE" noProof="0" dirty="0"/>
              <a:t>UNTERTITEL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55573195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pfzeile + Fließtextkasten + Fußzeile/Quellenangab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758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7" name="Objek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Gerade Verbindung 19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263352" y="6299448"/>
            <a:ext cx="11448000" cy="153888"/>
          </a:xfrm>
        </p:spPr>
        <p:txBody>
          <a:bodyPr wrap="square" anchor="b">
            <a:spAutoFit/>
          </a:bodyPr>
          <a:lstStyle>
            <a:lvl1pPr algn="l">
              <a:spcBef>
                <a:spcPts val="0"/>
              </a:spcBef>
              <a:defRPr sz="10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Platzhalter Quelle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6"/>
          </p:nvPr>
        </p:nvSpPr>
        <p:spPr>
          <a:xfrm>
            <a:off x="11928648" y="6453187"/>
            <a:ext cx="263350" cy="404813"/>
          </a:xfrm>
          <a:prstGeom prst="rect">
            <a:avLst/>
          </a:prstGeom>
        </p:spPr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platzhalter 2"/>
          <p:cNvSpPr>
            <a:spLocks noGrp="1"/>
          </p:cNvSpPr>
          <p:nvPr>
            <p:ph idx="1"/>
          </p:nvPr>
        </p:nvSpPr>
        <p:spPr>
          <a:xfrm>
            <a:off x="263352" y="1052736"/>
            <a:ext cx="11448000" cy="522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16" name="Fußzeilenplatzhalter 4"/>
          <p:cNvSpPr>
            <a:spLocks noGrp="1"/>
          </p:cNvSpPr>
          <p:nvPr>
            <p:ph type="ftr" sz="quarter" idx="3"/>
          </p:nvPr>
        </p:nvSpPr>
        <p:spPr>
          <a:xfrm rot="16200000">
            <a:off x="9754903" y="4016090"/>
            <a:ext cx="4610665" cy="263525"/>
          </a:xfrm>
          <a:prstGeom prst="rect">
            <a:avLst/>
          </a:prstGeom>
          <a:noFill/>
        </p:spPr>
        <p:txBody>
          <a:bodyPr vert="horz" lIns="0" tIns="0" rIns="36000" bIns="0" rtlCol="0" anchor="ctr"/>
          <a:lstStyle>
            <a:lvl1pPr algn="r">
              <a:defRPr sz="800" spc="-20" baseline="0">
                <a:solidFill>
                  <a:schemeClr val="accent5"/>
                </a:solidFill>
              </a:defRPr>
            </a:lvl1pPr>
          </a:lstStyle>
          <a:p>
            <a:r>
              <a:rPr lang="de-DE" dirty="0"/>
              <a:t>Präsentationstitel ändert man über: Einfügen &gt; Kopf und Fußzeile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56104477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782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2" name="Objekt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Bildplatzhalter 5"/>
          <p:cNvSpPr>
            <a:spLocks noGrp="1"/>
          </p:cNvSpPr>
          <p:nvPr>
            <p:ph type="pic" sz="quarter" idx="12"/>
          </p:nvPr>
        </p:nvSpPr>
        <p:spPr>
          <a:xfrm>
            <a:off x="1" y="0"/>
            <a:ext cx="11928472" cy="6858000"/>
          </a:xfrm>
          <a:solidFill>
            <a:schemeClr val="tx2"/>
          </a:solidFill>
        </p:spPr>
        <p:txBody>
          <a:bodyPr lIns="72000" tIns="72000" rIns="72000" bIns="7200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6" name="Textfeld 15"/>
          <p:cNvSpPr txBox="1"/>
          <p:nvPr userDrawn="1"/>
        </p:nvSpPr>
        <p:spPr>
          <a:xfrm rot="16200000">
            <a:off x="8631237" y="3297236"/>
            <a:ext cx="6857999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" name="Textfeld 16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5"/>
          </p:nvPr>
        </p:nvSpPr>
        <p:spPr>
          <a:xfrm>
            <a:off x="11928648" y="6453187"/>
            <a:ext cx="263350" cy="404813"/>
          </a:xfrm>
          <a:prstGeom prst="rect">
            <a:avLst/>
          </a:prstGeom>
        </p:spPr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3"/>
          </p:nvPr>
        </p:nvSpPr>
        <p:spPr>
          <a:xfrm rot="16200000">
            <a:off x="9754903" y="4016090"/>
            <a:ext cx="4610665" cy="263525"/>
          </a:xfrm>
          <a:prstGeom prst="rect">
            <a:avLst/>
          </a:prstGeom>
          <a:noFill/>
        </p:spPr>
        <p:txBody>
          <a:bodyPr vert="horz" lIns="0" tIns="0" rIns="36000" bIns="0" rtlCol="0" anchor="ctr"/>
          <a:lstStyle>
            <a:lvl1pPr algn="r">
              <a:defRPr sz="800" spc="-20" baseline="0">
                <a:solidFill>
                  <a:schemeClr val="accent5"/>
                </a:solidFill>
              </a:defRPr>
            </a:lvl1pPr>
          </a:lstStyle>
          <a:p>
            <a:r>
              <a:rPr lang="de-DE" dirty="0"/>
              <a:t>Präsentationstitel ändert man über: Einfügen &gt; Kopf und Fußzeile </a:t>
            </a:r>
          </a:p>
        </p:txBody>
      </p:sp>
    </p:spTree>
    <p:extLst>
      <p:ext uri="{BB962C8B-B14F-4D97-AF65-F5344CB8AC3E}">
        <p14:creationId xmlns:p14="http://schemas.microsoft.com/office/powerpoint/2010/main" val="101262090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deckbla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854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7" name="Objek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/>
          <p:cNvSpPr/>
          <p:nvPr userDrawn="1"/>
        </p:nvSpPr>
        <p:spPr>
          <a:xfrm>
            <a:off x="-794" y="0"/>
            <a:ext cx="1219358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Gerade Verbindung 12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platzhalt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13102"/>
            <a:ext cx="11928472" cy="919089"/>
          </a:xfrm>
          <a:solidFill>
            <a:srgbClr val="EAA21C"/>
          </a:solidFill>
          <a:effectLst>
            <a:outerShdw dist="27940" dir="5400000" algn="t" rotWithShape="0">
              <a:prstClr val="black"/>
            </a:outerShdw>
          </a:effectLst>
        </p:spPr>
        <p:txBody>
          <a:bodyPr lIns="1170000" bIns="72000">
            <a:spAutoFit/>
          </a:bodyPr>
          <a:lstStyle>
            <a:lvl1pPr>
              <a:lnSpc>
                <a:spcPts val="6600"/>
              </a:lnSpc>
              <a:defRPr sz="6000" cap="all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Text bearbeiten</a:t>
            </a:r>
          </a:p>
        </p:txBody>
      </p:sp>
      <p:sp>
        <p:nvSpPr>
          <p:cNvPr id="8" name="Textfeld 7"/>
          <p:cNvSpPr txBox="1"/>
          <p:nvPr userDrawn="1"/>
        </p:nvSpPr>
        <p:spPr>
          <a:xfrm rot="16200000">
            <a:off x="8631237" y="3297236"/>
            <a:ext cx="6857999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Fußzeilenplatzhalter 4"/>
          <p:cNvSpPr>
            <a:spLocks noGrp="1"/>
          </p:cNvSpPr>
          <p:nvPr>
            <p:ph type="ftr" sz="quarter" idx="3"/>
          </p:nvPr>
        </p:nvSpPr>
        <p:spPr>
          <a:xfrm rot="16200000">
            <a:off x="9754903" y="4016090"/>
            <a:ext cx="4610665" cy="263525"/>
          </a:xfrm>
          <a:prstGeom prst="rect">
            <a:avLst/>
          </a:prstGeom>
          <a:noFill/>
        </p:spPr>
        <p:txBody>
          <a:bodyPr vert="horz" lIns="0" tIns="0" rIns="36000" bIns="0" rtlCol="0" anchor="ctr"/>
          <a:lstStyle>
            <a:lvl1pPr algn="r">
              <a:defRPr sz="800" spc="-20" baseline="0">
                <a:solidFill>
                  <a:schemeClr val="accent5"/>
                </a:solidFill>
              </a:defRPr>
            </a:lvl1pPr>
          </a:lstStyle>
          <a:p>
            <a:r>
              <a:rPr lang="de-DE" dirty="0"/>
              <a:t>Präsentationstitel ändert man über: Einfügen &gt; Kopf und Fußzeile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89315703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deckblat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878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7" name="Objek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/>
          <p:cNvSpPr/>
          <p:nvPr userDrawn="1"/>
        </p:nvSpPr>
        <p:spPr>
          <a:xfrm>
            <a:off x="-794" y="0"/>
            <a:ext cx="12193588" cy="18425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Gerade Verbindung 12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platzhalt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13102"/>
            <a:ext cx="11928472" cy="919089"/>
          </a:xfrm>
          <a:solidFill>
            <a:srgbClr val="EAA21C"/>
          </a:solidFill>
          <a:effectLst>
            <a:outerShdw dist="27940" dir="5400000" algn="t" rotWithShape="0">
              <a:prstClr val="black"/>
            </a:outerShdw>
          </a:effectLst>
        </p:spPr>
        <p:txBody>
          <a:bodyPr lIns="1170000" bIns="72000">
            <a:spAutoFit/>
          </a:bodyPr>
          <a:lstStyle>
            <a:lvl1pPr>
              <a:lnSpc>
                <a:spcPts val="6600"/>
              </a:lnSpc>
              <a:defRPr sz="6000" cap="all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Text bearbeiten</a:t>
            </a:r>
          </a:p>
        </p:txBody>
      </p:sp>
      <p:sp>
        <p:nvSpPr>
          <p:cNvPr id="8" name="Textfeld 7"/>
          <p:cNvSpPr txBox="1"/>
          <p:nvPr userDrawn="1"/>
        </p:nvSpPr>
        <p:spPr>
          <a:xfrm rot="16200000">
            <a:off x="8631237" y="3297236"/>
            <a:ext cx="6857999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Fußzeilenplatzhalter 4"/>
          <p:cNvSpPr>
            <a:spLocks noGrp="1"/>
          </p:cNvSpPr>
          <p:nvPr>
            <p:ph type="ftr" sz="quarter" idx="3"/>
          </p:nvPr>
        </p:nvSpPr>
        <p:spPr>
          <a:xfrm rot="16200000">
            <a:off x="9754903" y="4016090"/>
            <a:ext cx="4610665" cy="263525"/>
          </a:xfrm>
          <a:prstGeom prst="rect">
            <a:avLst/>
          </a:prstGeom>
          <a:noFill/>
        </p:spPr>
        <p:txBody>
          <a:bodyPr vert="horz" lIns="0" tIns="0" rIns="36000" bIns="0" rtlCol="0" anchor="ctr"/>
          <a:lstStyle>
            <a:lvl1pPr algn="r">
              <a:defRPr sz="800" spc="-20" baseline="0">
                <a:solidFill>
                  <a:schemeClr val="accent5"/>
                </a:solidFill>
              </a:defRPr>
            </a:lvl1pPr>
          </a:lstStyle>
          <a:p>
            <a:r>
              <a:rPr lang="de-DE" dirty="0"/>
              <a:t>Präsentationstitel ändert man über: Einfügen &gt; Kopf und Fußzeile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812397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tertitel + Kopfzeile + Fließtextkas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16370097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0566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Gerade Verbindung 19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platzhalter 2"/>
          <p:cNvSpPr>
            <a:spLocks noGrp="1"/>
          </p:cNvSpPr>
          <p:nvPr>
            <p:ph idx="1" hasCustomPrompt="1"/>
          </p:nvPr>
        </p:nvSpPr>
        <p:spPr>
          <a:xfrm>
            <a:off x="263525" y="1457326"/>
            <a:ext cx="11448000" cy="499586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9" name="Textplatzhalter 2"/>
          <p:cNvSpPr>
            <a:spLocks noGrp="1"/>
          </p:cNvSpPr>
          <p:nvPr>
            <p:ph idx="17" hasCustomPrompt="1"/>
          </p:nvPr>
        </p:nvSpPr>
        <p:spPr>
          <a:xfrm>
            <a:off x="263525" y="1052736"/>
            <a:ext cx="11448000" cy="3463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de-DE" noProof="0" dirty="0"/>
              <a:t>UNTERTITEL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586697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pfzeile + Fließtextkas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902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7" name="Objek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Gerade Verbindung 19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liennummernplatzhalt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platzhalter 2"/>
          <p:cNvSpPr>
            <a:spLocks noGrp="1"/>
          </p:cNvSpPr>
          <p:nvPr>
            <p:ph idx="1"/>
          </p:nvPr>
        </p:nvSpPr>
        <p:spPr>
          <a:xfrm>
            <a:off x="263525" y="1052512"/>
            <a:ext cx="11448000" cy="54006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13" name="Fußzeilenplatzhalter 4"/>
          <p:cNvSpPr>
            <a:spLocks noGrp="1"/>
          </p:cNvSpPr>
          <p:nvPr>
            <p:ph type="ftr" sz="quarter" idx="3"/>
          </p:nvPr>
        </p:nvSpPr>
        <p:spPr>
          <a:xfrm rot="16200000">
            <a:off x="9754903" y="4016090"/>
            <a:ext cx="4610665" cy="263525"/>
          </a:xfrm>
          <a:prstGeom prst="rect">
            <a:avLst/>
          </a:prstGeom>
          <a:noFill/>
        </p:spPr>
        <p:txBody>
          <a:bodyPr vert="horz" lIns="0" tIns="0" rIns="36000" bIns="0" rtlCol="0" anchor="ctr"/>
          <a:lstStyle>
            <a:lvl1pPr algn="r">
              <a:defRPr sz="800" spc="-20" baseline="0">
                <a:solidFill>
                  <a:schemeClr val="accent5"/>
                </a:solidFill>
              </a:defRPr>
            </a:lvl1pPr>
          </a:lstStyle>
          <a:p>
            <a:r>
              <a:rPr lang="de-DE" dirty="0"/>
              <a:t>Präsentationstitel ändert man über: Einfügen &gt; Kopf und Fußzeile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53185291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tertitel + Kopfzeile + Fließtextkas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926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7" name="Objek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Gerade Verbindung 19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liennummernplatzhalt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platzhalter 2"/>
          <p:cNvSpPr>
            <a:spLocks noGrp="1"/>
          </p:cNvSpPr>
          <p:nvPr>
            <p:ph idx="1"/>
          </p:nvPr>
        </p:nvSpPr>
        <p:spPr>
          <a:xfrm>
            <a:off x="263525" y="1457326"/>
            <a:ext cx="11448000" cy="499586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3"/>
          </p:nvPr>
        </p:nvSpPr>
        <p:spPr>
          <a:xfrm rot="16200000">
            <a:off x="9754903" y="4016090"/>
            <a:ext cx="4610665" cy="263525"/>
          </a:xfrm>
          <a:prstGeom prst="rect">
            <a:avLst/>
          </a:prstGeom>
          <a:noFill/>
        </p:spPr>
        <p:txBody>
          <a:bodyPr vert="horz" lIns="0" tIns="0" rIns="36000" bIns="0" rtlCol="0" anchor="ctr"/>
          <a:lstStyle>
            <a:lvl1pPr algn="r">
              <a:defRPr sz="800" spc="-20" baseline="0">
                <a:solidFill>
                  <a:schemeClr val="accent5"/>
                </a:solidFill>
              </a:defRPr>
            </a:lvl1pPr>
          </a:lstStyle>
          <a:p>
            <a:r>
              <a:rPr lang="de-DE" dirty="0"/>
              <a:t>Präsentationstitel ändert man über: Einfügen &gt; Kopf und Fußzeile </a:t>
            </a:r>
          </a:p>
        </p:txBody>
      </p:sp>
      <p:sp>
        <p:nvSpPr>
          <p:cNvPr id="9" name="Textplatzhalter 2"/>
          <p:cNvSpPr>
            <a:spLocks noGrp="1"/>
          </p:cNvSpPr>
          <p:nvPr>
            <p:ph idx="17" hasCustomPrompt="1"/>
          </p:nvPr>
        </p:nvSpPr>
        <p:spPr>
          <a:xfrm>
            <a:off x="263525" y="1052736"/>
            <a:ext cx="11448000" cy="3463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de-DE" noProof="0" dirty="0"/>
              <a:t>UNTERTITEL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74705308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pfzeile + Fließtextkasten + Fußzeile/Quellenangab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950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7" name="Objek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Gerade Verbindung 19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263352" y="6299448"/>
            <a:ext cx="11448000" cy="153888"/>
          </a:xfrm>
        </p:spPr>
        <p:txBody>
          <a:bodyPr wrap="square" anchor="b">
            <a:spAutoFit/>
          </a:bodyPr>
          <a:lstStyle>
            <a:lvl1pPr algn="l">
              <a:spcBef>
                <a:spcPts val="0"/>
              </a:spcBef>
              <a:defRPr sz="10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Platzhalter Quelle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platzhalter 2"/>
          <p:cNvSpPr>
            <a:spLocks noGrp="1"/>
          </p:cNvSpPr>
          <p:nvPr>
            <p:ph idx="1"/>
          </p:nvPr>
        </p:nvSpPr>
        <p:spPr>
          <a:xfrm>
            <a:off x="263525" y="1052513"/>
            <a:ext cx="11448000" cy="522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16" name="Fußzeilenplatzhalter 4"/>
          <p:cNvSpPr>
            <a:spLocks noGrp="1"/>
          </p:cNvSpPr>
          <p:nvPr>
            <p:ph type="ftr" sz="quarter" idx="3"/>
          </p:nvPr>
        </p:nvSpPr>
        <p:spPr>
          <a:xfrm rot="16200000">
            <a:off x="9754903" y="4016090"/>
            <a:ext cx="4610665" cy="263525"/>
          </a:xfrm>
          <a:prstGeom prst="rect">
            <a:avLst/>
          </a:prstGeom>
          <a:noFill/>
        </p:spPr>
        <p:txBody>
          <a:bodyPr vert="horz" lIns="0" tIns="0" rIns="36000" bIns="0" rtlCol="0" anchor="ctr"/>
          <a:lstStyle>
            <a:lvl1pPr algn="r">
              <a:defRPr sz="800" spc="-20" baseline="0">
                <a:solidFill>
                  <a:schemeClr val="accent5"/>
                </a:solidFill>
              </a:defRPr>
            </a:lvl1pPr>
          </a:lstStyle>
          <a:p>
            <a:r>
              <a:rPr lang="de-DE" dirty="0"/>
              <a:t>Präsentationstitel ändert man über: Einfügen &gt; Kopf und Fußzeile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49708165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974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2" name="Objekt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Bildplatzhalter 5"/>
          <p:cNvSpPr>
            <a:spLocks noGrp="1"/>
          </p:cNvSpPr>
          <p:nvPr>
            <p:ph type="pic" sz="quarter" idx="12"/>
          </p:nvPr>
        </p:nvSpPr>
        <p:spPr>
          <a:xfrm>
            <a:off x="1" y="0"/>
            <a:ext cx="11928472" cy="6858000"/>
          </a:xfrm>
          <a:solidFill>
            <a:schemeClr val="tx2"/>
          </a:solidFill>
        </p:spPr>
        <p:txBody>
          <a:bodyPr lIns="72000" tIns="72000" rIns="72000" bIns="7200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6" name="Textfeld 15"/>
          <p:cNvSpPr txBox="1"/>
          <p:nvPr userDrawn="1"/>
        </p:nvSpPr>
        <p:spPr>
          <a:xfrm rot="16200000">
            <a:off x="8631237" y="3297236"/>
            <a:ext cx="6857999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" name="Textfeld 16"/>
          <p:cNvSpPr txBox="1"/>
          <p:nvPr userDrawn="1"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3"/>
          </p:nvPr>
        </p:nvSpPr>
        <p:spPr>
          <a:xfrm rot="16200000">
            <a:off x="9754903" y="4016090"/>
            <a:ext cx="4610665" cy="263525"/>
          </a:xfrm>
          <a:prstGeom prst="rect">
            <a:avLst/>
          </a:prstGeom>
          <a:noFill/>
        </p:spPr>
        <p:txBody>
          <a:bodyPr vert="horz" lIns="0" tIns="0" rIns="36000" bIns="0" rtlCol="0" anchor="ctr"/>
          <a:lstStyle>
            <a:lvl1pPr algn="r">
              <a:defRPr sz="800" spc="-20" baseline="0">
                <a:solidFill>
                  <a:schemeClr val="accent5"/>
                </a:solidFill>
              </a:defRPr>
            </a:lvl1pPr>
          </a:lstStyle>
          <a:p>
            <a:r>
              <a:rPr lang="de-DE" dirty="0"/>
              <a:t>Präsentationstitel ändert man über: Einfügen &gt; Kopf und Fußzeile </a:t>
            </a:r>
          </a:p>
        </p:txBody>
      </p:sp>
    </p:spTree>
    <p:extLst>
      <p:ext uri="{BB962C8B-B14F-4D97-AF65-F5344CB8AC3E}">
        <p14:creationId xmlns:p14="http://schemas.microsoft.com/office/powerpoint/2010/main" val="174131510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 bwMode="gray">
          <a:xfrm>
            <a:off x="334434" y="549275"/>
            <a:ext cx="11523133" cy="8636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Rechteck 5">
            <a:hlinkClick r:id="" action="ppaction://hlinkshowjump?jump=firstslide"/>
          </p:cNvPr>
          <p:cNvSpPr/>
          <p:nvPr userDrawn="1"/>
        </p:nvSpPr>
        <p:spPr bwMode="gray">
          <a:xfrm>
            <a:off x="9456374" y="260648"/>
            <a:ext cx="2401193" cy="288032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dirty="0" smtClean="0">
              <a:solidFill>
                <a:schemeClr val="tx1"/>
              </a:solidFill>
            </a:endParaRPr>
          </a:p>
        </p:txBody>
      </p:sp>
      <p:sp>
        <p:nvSpPr>
          <p:cNvPr id="7" name="Rechteck 6">
            <a:hlinkClick r:id="" action="ppaction://hlinkshowjump?jump=firstslide"/>
          </p:cNvPr>
          <p:cNvSpPr/>
          <p:nvPr userDrawn="1"/>
        </p:nvSpPr>
        <p:spPr bwMode="gray">
          <a:xfrm>
            <a:off x="9456374" y="260648"/>
            <a:ext cx="2401193" cy="288032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dirty="0" smtClean="0">
              <a:solidFill>
                <a:schemeClr val="tx1"/>
              </a:solidFill>
            </a:endParaRPr>
          </a:p>
        </p:txBody>
      </p:sp>
      <p:sp>
        <p:nvSpPr>
          <p:cNvPr id="8" name="Rechteck 7">
            <a:hlinkClick r:id="" action="ppaction://hlinkshowjump?jump=firstslide"/>
          </p:cNvPr>
          <p:cNvSpPr/>
          <p:nvPr userDrawn="1">
            <p:custDataLst>
              <p:tags r:id="rId1"/>
            </p:custDataLst>
          </p:nvPr>
        </p:nvSpPr>
        <p:spPr bwMode="gray">
          <a:xfrm>
            <a:off x="9264353" y="260648"/>
            <a:ext cx="2593215" cy="288032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114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pfzeile + Fließtextkasten + Fußzeile/Quellenangab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7681905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622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Gerade Verbindung 19"/>
          <p:cNvCxnSpPr/>
          <p:nvPr userDrawn="1"/>
        </p:nvCxnSpPr>
        <p:spPr>
          <a:xfrm>
            <a:off x="0" y="764704"/>
            <a:ext cx="11928475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263352" y="6299448"/>
            <a:ext cx="11448000" cy="153888"/>
          </a:xfrm>
        </p:spPr>
        <p:txBody>
          <a:bodyPr wrap="square" anchor="b">
            <a:spAutoFit/>
          </a:bodyPr>
          <a:lstStyle>
            <a:lvl1pPr algn="l">
              <a:spcBef>
                <a:spcPts val="0"/>
              </a:spcBef>
              <a:defRPr sz="100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DE" dirty="0"/>
              <a:t>Platzhalter Quelle</a:t>
            </a:r>
          </a:p>
        </p:txBody>
      </p:sp>
      <p:sp>
        <p:nvSpPr>
          <p:cNvPr id="15" name="Textplatzhalter 2"/>
          <p:cNvSpPr>
            <a:spLocks noGrp="1"/>
          </p:cNvSpPr>
          <p:nvPr>
            <p:ph idx="1" hasCustomPrompt="1"/>
          </p:nvPr>
        </p:nvSpPr>
        <p:spPr>
          <a:xfrm>
            <a:off x="263525" y="1052513"/>
            <a:ext cx="11448000" cy="522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1459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vmlDrawing" Target="../drawings/vmlDrawing1.v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tags" Target="../tags/tag68.xml"/><Relationship Id="rId3" Type="http://schemas.openxmlformats.org/officeDocument/2006/relationships/slideLayout" Target="../slideLayouts/slideLayout60.xml"/><Relationship Id="rId7" Type="http://schemas.openxmlformats.org/officeDocument/2006/relationships/vmlDrawing" Target="../drawings/vmlDrawing67.v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theme" Target="../theme/theme10.xml"/><Relationship Id="rId5" Type="http://schemas.openxmlformats.org/officeDocument/2006/relationships/slideLayout" Target="../slideLayouts/slideLayout62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61.xml"/><Relationship Id="rId9" Type="http://schemas.openxmlformats.org/officeDocument/2006/relationships/oleObject" Target="../embeddings/oleObject67.bin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13" Type="http://schemas.openxmlformats.org/officeDocument/2006/relationships/oleObject" Target="../embeddings/oleObject73.bin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tags" Target="../tags/tag74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vmlDrawing" Target="../drawings/vmlDrawing73.vml"/><Relationship Id="rId5" Type="http://schemas.openxmlformats.org/officeDocument/2006/relationships/slideLayout" Target="../slideLayouts/slideLayout67.xml"/><Relationship Id="rId10" Type="http://schemas.openxmlformats.org/officeDocument/2006/relationships/theme" Target="../theme/theme11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Relationship Id="rId14" Type="http://schemas.openxmlformats.org/officeDocument/2006/relationships/image" Target="../media/image1.emf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83.vml"/><Relationship Id="rId3" Type="http://schemas.openxmlformats.org/officeDocument/2006/relationships/slideLayout" Target="../slideLayouts/slideLayout74.xml"/><Relationship Id="rId7" Type="http://schemas.openxmlformats.org/officeDocument/2006/relationships/theme" Target="../theme/theme12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76.xml"/><Relationship Id="rId10" Type="http://schemas.openxmlformats.org/officeDocument/2006/relationships/oleObject" Target="../embeddings/oleObject83.bin"/><Relationship Id="rId4" Type="http://schemas.openxmlformats.org/officeDocument/2006/relationships/slideLayout" Target="../slideLayouts/slideLayout75.xml"/><Relationship Id="rId9" Type="http://schemas.openxmlformats.org/officeDocument/2006/relationships/tags" Target="../tags/tag84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theme" Target="../theme/theme13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oleObject" Target="../embeddings/oleObject90.bin"/><Relationship Id="rId5" Type="http://schemas.openxmlformats.org/officeDocument/2006/relationships/slideLayout" Target="../slideLayouts/slideLayout82.xml"/><Relationship Id="rId10" Type="http://schemas.openxmlformats.org/officeDocument/2006/relationships/tags" Target="../tags/tag91.xml"/><Relationship Id="rId4" Type="http://schemas.openxmlformats.org/officeDocument/2006/relationships/slideLayout" Target="../slideLayouts/slideLayout81.xml"/><Relationship Id="rId9" Type="http://schemas.openxmlformats.org/officeDocument/2006/relationships/vmlDrawing" Target="../drawings/vmlDrawing90.v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11.vml"/><Relationship Id="rId3" Type="http://schemas.openxmlformats.org/officeDocument/2006/relationships/slideLayout" Target="../slideLayouts/slideLayout12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14.xml"/><Relationship Id="rId10" Type="http://schemas.openxmlformats.org/officeDocument/2006/relationships/oleObject" Target="../embeddings/oleObject11.bin"/><Relationship Id="rId4" Type="http://schemas.openxmlformats.org/officeDocument/2006/relationships/slideLayout" Target="../slideLayouts/slideLayout13.xml"/><Relationship Id="rId9" Type="http://schemas.openxmlformats.org/officeDocument/2006/relationships/tags" Target="../tags/tag1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18.vml"/><Relationship Id="rId3" Type="http://schemas.openxmlformats.org/officeDocument/2006/relationships/slideLayout" Target="../slideLayouts/slideLayout18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20.xml"/><Relationship Id="rId10" Type="http://schemas.openxmlformats.org/officeDocument/2006/relationships/oleObject" Target="../embeddings/oleObject18.bin"/><Relationship Id="rId4" Type="http://schemas.openxmlformats.org/officeDocument/2006/relationships/slideLayout" Target="../slideLayouts/slideLayout19.xml"/><Relationship Id="rId9" Type="http://schemas.openxmlformats.org/officeDocument/2006/relationships/tags" Target="../tags/tag1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25.vml"/><Relationship Id="rId3" Type="http://schemas.openxmlformats.org/officeDocument/2006/relationships/slideLayout" Target="../slideLayouts/slideLayout24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26.xml"/><Relationship Id="rId10" Type="http://schemas.openxmlformats.org/officeDocument/2006/relationships/oleObject" Target="../embeddings/oleObject25.bin"/><Relationship Id="rId4" Type="http://schemas.openxmlformats.org/officeDocument/2006/relationships/slideLayout" Target="../slideLayouts/slideLayout25.xml"/><Relationship Id="rId9" Type="http://schemas.openxmlformats.org/officeDocument/2006/relationships/tags" Target="../tags/tag2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32.vml"/><Relationship Id="rId3" Type="http://schemas.openxmlformats.org/officeDocument/2006/relationships/slideLayout" Target="../slideLayouts/slideLayout30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32.xml"/><Relationship Id="rId10" Type="http://schemas.openxmlformats.org/officeDocument/2006/relationships/oleObject" Target="../embeddings/oleObject32.bin"/><Relationship Id="rId4" Type="http://schemas.openxmlformats.org/officeDocument/2006/relationships/slideLayout" Target="../slideLayouts/slideLayout31.xml"/><Relationship Id="rId9" Type="http://schemas.openxmlformats.org/officeDocument/2006/relationships/tags" Target="../tags/tag3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39.vml"/><Relationship Id="rId3" Type="http://schemas.openxmlformats.org/officeDocument/2006/relationships/slideLayout" Target="../slideLayouts/slideLayout36.xml"/><Relationship Id="rId7" Type="http://schemas.openxmlformats.org/officeDocument/2006/relationships/theme" Target="../theme/theme6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38.xml"/><Relationship Id="rId10" Type="http://schemas.openxmlformats.org/officeDocument/2006/relationships/oleObject" Target="../embeddings/oleObject39.bin"/><Relationship Id="rId4" Type="http://schemas.openxmlformats.org/officeDocument/2006/relationships/slideLayout" Target="../slideLayouts/slideLayout37.xml"/><Relationship Id="rId9" Type="http://schemas.openxmlformats.org/officeDocument/2006/relationships/tags" Target="../tags/tag4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46.vml"/><Relationship Id="rId3" Type="http://schemas.openxmlformats.org/officeDocument/2006/relationships/slideLayout" Target="../slideLayouts/slideLayout42.xml"/><Relationship Id="rId7" Type="http://schemas.openxmlformats.org/officeDocument/2006/relationships/theme" Target="../theme/theme7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44.xml"/><Relationship Id="rId10" Type="http://schemas.openxmlformats.org/officeDocument/2006/relationships/oleObject" Target="../embeddings/oleObject46.bin"/><Relationship Id="rId4" Type="http://schemas.openxmlformats.org/officeDocument/2006/relationships/slideLayout" Target="../slideLayouts/slideLayout43.xml"/><Relationship Id="rId9" Type="http://schemas.openxmlformats.org/officeDocument/2006/relationships/tags" Target="../tags/tag4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53.vml"/><Relationship Id="rId3" Type="http://schemas.openxmlformats.org/officeDocument/2006/relationships/slideLayout" Target="../slideLayouts/slideLayout48.xml"/><Relationship Id="rId7" Type="http://schemas.openxmlformats.org/officeDocument/2006/relationships/theme" Target="../theme/theme8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0.xml"/><Relationship Id="rId10" Type="http://schemas.openxmlformats.org/officeDocument/2006/relationships/oleObject" Target="../embeddings/oleObject53.bin"/><Relationship Id="rId4" Type="http://schemas.openxmlformats.org/officeDocument/2006/relationships/slideLayout" Target="../slideLayouts/slideLayout49.xml"/><Relationship Id="rId9" Type="http://schemas.openxmlformats.org/officeDocument/2006/relationships/tags" Target="../tags/tag54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60.vml"/><Relationship Id="rId3" Type="http://schemas.openxmlformats.org/officeDocument/2006/relationships/slideLayout" Target="../slideLayouts/slideLayout54.xml"/><Relationship Id="rId7" Type="http://schemas.openxmlformats.org/officeDocument/2006/relationships/theme" Target="../theme/theme9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6.xml"/><Relationship Id="rId10" Type="http://schemas.openxmlformats.org/officeDocument/2006/relationships/oleObject" Target="../embeddings/oleObject60.bin"/><Relationship Id="rId4" Type="http://schemas.openxmlformats.org/officeDocument/2006/relationships/slideLayout" Target="../slideLayouts/slideLayout55.xml"/><Relationship Id="rId9" Type="http://schemas.openxmlformats.org/officeDocument/2006/relationships/tags" Target="../tags/tag6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>
            <p:custDataLst>
              <p:tags r:id="rId12"/>
            </p:custDataLst>
            <p:extLst>
              <p:ext uri="{D42A27DB-BD31-4B8C-83A1-F6EECF244321}">
                <p14:modId xmlns:p14="http://schemas.microsoft.com/office/powerpoint/2010/main" val="179637909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5" name="think-cell Folie" r:id="rId13" imgW="344" imgH="345" progId="TCLayout.ActiveDocument.1">
                  <p:embed/>
                </p:oleObj>
              </mc:Choice>
              <mc:Fallback>
                <p:oleObj name="think-cell Folie" r:id="rId13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feld 3"/>
          <p:cNvSpPr txBox="1"/>
          <p:nvPr/>
        </p:nvSpPr>
        <p:spPr>
          <a:xfrm rot="16200000">
            <a:off x="8627813" y="3303909"/>
            <a:ext cx="6865200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extfeld 8"/>
          <p:cNvSpPr txBox="1"/>
          <p:nvPr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63525" y="260648"/>
            <a:ext cx="11447923" cy="396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de-DE" noProof="0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3525" y="1052512"/>
            <a:ext cx="11448000" cy="54006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928648" y="6453187"/>
            <a:ext cx="263350" cy="404813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lvl1pPr algn="ctr">
              <a:defRPr sz="1000">
                <a:solidFill>
                  <a:schemeClr val="accent5"/>
                </a:solidFill>
              </a:defRPr>
            </a:lvl1pPr>
          </a:lstStyle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3" name="Textfeld 32"/>
          <p:cNvSpPr txBox="1"/>
          <p:nvPr/>
        </p:nvSpPr>
        <p:spPr>
          <a:xfrm>
            <a:off x="-974191" y="960180"/>
            <a:ext cx="696839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Textbox</a:t>
            </a:r>
          </a:p>
        </p:txBody>
      </p:sp>
      <p:sp>
        <p:nvSpPr>
          <p:cNvPr id="100" name="Textfeld 99"/>
          <p:cNvSpPr txBox="1"/>
          <p:nvPr/>
        </p:nvSpPr>
        <p:spPr>
          <a:xfrm>
            <a:off x="-1014869" y="-381635"/>
            <a:ext cx="990189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Vier</a:t>
            </a:r>
            <a:r>
              <a:rPr lang="de-DE" sz="1200" baseline="0" noProof="0" dirty="0"/>
              <a:t> </a:t>
            </a:r>
            <a:r>
              <a:rPr lang="de-DE" sz="1200" noProof="0" dirty="0"/>
              <a:t>Spalten</a:t>
            </a:r>
          </a:p>
        </p:txBody>
      </p:sp>
      <p:sp>
        <p:nvSpPr>
          <p:cNvPr id="101" name="Textfeld 100"/>
          <p:cNvSpPr txBox="1"/>
          <p:nvPr/>
        </p:nvSpPr>
        <p:spPr>
          <a:xfrm>
            <a:off x="-1032502" y="-618555"/>
            <a:ext cx="1007822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Drei</a:t>
            </a:r>
            <a:r>
              <a:rPr lang="de-DE" sz="1200" baseline="0" noProof="0" dirty="0"/>
              <a:t> </a:t>
            </a:r>
            <a:r>
              <a:rPr lang="de-DE" sz="1200" noProof="0" dirty="0"/>
              <a:t>Spalten</a:t>
            </a:r>
          </a:p>
        </p:txBody>
      </p:sp>
      <p:sp>
        <p:nvSpPr>
          <p:cNvPr id="105" name="Textfeld 104"/>
          <p:cNvSpPr txBox="1"/>
          <p:nvPr/>
        </p:nvSpPr>
        <p:spPr>
          <a:xfrm>
            <a:off x="-1067768" y="-855476"/>
            <a:ext cx="1043088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Zwei Spalten</a:t>
            </a:r>
          </a:p>
        </p:txBody>
      </p:sp>
      <p:grpSp>
        <p:nvGrpSpPr>
          <p:cNvPr id="120" name="Gruppieren 119"/>
          <p:cNvGrpSpPr/>
          <p:nvPr userDrawn="1"/>
        </p:nvGrpSpPr>
        <p:grpSpPr>
          <a:xfrm>
            <a:off x="-276708" y="-835143"/>
            <a:ext cx="12205181" cy="7972555"/>
            <a:chOff x="-276708" y="-835143"/>
            <a:chExt cx="12205181" cy="7972555"/>
          </a:xfrm>
        </p:grpSpPr>
        <p:cxnSp>
          <p:nvCxnSpPr>
            <p:cNvPr id="24" name="Gerade Verbindung 23"/>
            <p:cNvCxnSpPr/>
            <p:nvPr userDrawn="1"/>
          </p:nvCxnSpPr>
          <p:spPr>
            <a:xfrm rot="5400000" flipV="1">
              <a:off x="-204708" y="980735"/>
              <a:ext cx="0" cy="14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 flipV="1">
              <a:off x="-204708" y="6381336"/>
              <a:ext cx="0" cy="14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Gerade Verbindung 78"/>
            <p:cNvCxnSpPr/>
            <p:nvPr userDrawn="1"/>
          </p:nvCxnSpPr>
          <p:spPr>
            <a:xfrm>
              <a:off x="259147" y="6993412"/>
              <a:ext cx="0" cy="14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 Verbindung mit Pfeil 92"/>
            <p:cNvCxnSpPr/>
            <p:nvPr userDrawn="1"/>
          </p:nvCxnSpPr>
          <p:spPr>
            <a:xfrm>
              <a:off x="263525" y="-526222"/>
              <a:ext cx="3492500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 Verbindung mit Pfeil 93"/>
            <p:cNvCxnSpPr/>
            <p:nvPr userDrawn="1"/>
          </p:nvCxnSpPr>
          <p:spPr>
            <a:xfrm>
              <a:off x="4259684" y="-526222"/>
              <a:ext cx="3457154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 Verbindung mit Pfeil 94"/>
            <p:cNvCxnSpPr/>
            <p:nvPr userDrawn="1"/>
          </p:nvCxnSpPr>
          <p:spPr>
            <a:xfrm>
              <a:off x="8220124" y="-526222"/>
              <a:ext cx="3492500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Gerade Verbindung mit Pfeil 95"/>
            <p:cNvCxnSpPr/>
            <p:nvPr userDrawn="1"/>
          </p:nvCxnSpPr>
          <p:spPr>
            <a:xfrm>
              <a:off x="263525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Gerade Verbindung mit Pfeil 96"/>
            <p:cNvCxnSpPr/>
            <p:nvPr userDrawn="1"/>
          </p:nvCxnSpPr>
          <p:spPr>
            <a:xfrm>
              <a:off x="3251200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Gerade Verbindung mit Pfeil 97"/>
            <p:cNvCxnSpPr/>
            <p:nvPr userDrawn="1"/>
          </p:nvCxnSpPr>
          <p:spPr>
            <a:xfrm>
              <a:off x="6240462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Gerade Verbindung mit Pfeil 98"/>
            <p:cNvCxnSpPr/>
            <p:nvPr userDrawn="1"/>
          </p:nvCxnSpPr>
          <p:spPr>
            <a:xfrm>
              <a:off x="9228186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Gerade Verbindung mit Pfeil 101"/>
            <p:cNvCxnSpPr/>
            <p:nvPr userDrawn="1"/>
          </p:nvCxnSpPr>
          <p:spPr>
            <a:xfrm>
              <a:off x="263525" y="-763143"/>
              <a:ext cx="5472113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Gerade Verbindung mit Pfeil 103"/>
            <p:cNvCxnSpPr/>
            <p:nvPr userDrawn="1"/>
          </p:nvCxnSpPr>
          <p:spPr>
            <a:xfrm>
              <a:off x="6240463" y="-763143"/>
              <a:ext cx="5472161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Gerade Verbindung 107"/>
            <p:cNvCxnSpPr/>
            <p:nvPr userDrawn="1"/>
          </p:nvCxnSpPr>
          <p:spPr>
            <a:xfrm>
              <a:off x="2999272" y="-36130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Gerade Verbindung 108"/>
            <p:cNvCxnSpPr/>
            <p:nvPr userDrawn="1"/>
          </p:nvCxnSpPr>
          <p:spPr>
            <a:xfrm>
              <a:off x="5987988" y="-36130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Gerade Verbindung 109"/>
            <p:cNvCxnSpPr/>
            <p:nvPr userDrawn="1"/>
          </p:nvCxnSpPr>
          <p:spPr>
            <a:xfrm>
              <a:off x="8976320" y="-36130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Gerade Verbindung 110"/>
            <p:cNvCxnSpPr/>
            <p:nvPr userDrawn="1"/>
          </p:nvCxnSpPr>
          <p:spPr>
            <a:xfrm>
              <a:off x="7968208" y="-59822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Gerade Verbindung 111"/>
            <p:cNvCxnSpPr/>
            <p:nvPr userDrawn="1"/>
          </p:nvCxnSpPr>
          <p:spPr>
            <a:xfrm>
              <a:off x="4007768" y="-59822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Gerade Verbindung 112"/>
            <p:cNvCxnSpPr/>
            <p:nvPr userDrawn="1"/>
          </p:nvCxnSpPr>
          <p:spPr>
            <a:xfrm>
              <a:off x="5987988" y="-835143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 rot="5400000" flipV="1">
              <a:off x="-204708" y="679110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 flipV="1">
              <a:off x="-204708" y="6785999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10800000" flipV="1">
              <a:off x="11928473" y="-361302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Gerade Verbindung 38"/>
            <p:cNvCxnSpPr/>
            <p:nvPr userDrawn="1"/>
          </p:nvCxnSpPr>
          <p:spPr>
            <a:xfrm rot="10800000" flipV="1">
              <a:off x="0" y="-361302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8" name="Gerade Verbindung 37"/>
          <p:cNvCxnSpPr/>
          <p:nvPr/>
        </p:nvCxnSpPr>
        <p:spPr>
          <a:xfrm>
            <a:off x="11712624" y="6993412"/>
            <a:ext cx="0" cy="144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feld 39"/>
          <p:cNvSpPr txBox="1"/>
          <p:nvPr userDrawn="1"/>
        </p:nvSpPr>
        <p:spPr>
          <a:xfrm>
            <a:off x="-1791723" y="656648"/>
            <a:ext cx="1514371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>
                <a:solidFill>
                  <a:srgbClr val="FF0000"/>
                </a:solidFill>
              </a:rPr>
              <a:t>Tabelle</a:t>
            </a:r>
            <a:r>
              <a:rPr lang="de-DE" sz="1200" baseline="0" noProof="0" dirty="0">
                <a:solidFill>
                  <a:srgbClr val="FF0000"/>
                </a:solidFill>
              </a:rPr>
              <a:t> </a:t>
            </a:r>
            <a:r>
              <a:rPr lang="de-DE" sz="1200" noProof="0" dirty="0">
                <a:solidFill>
                  <a:srgbClr val="FF0000"/>
                </a:solidFill>
              </a:rPr>
              <a:t>(Vollflächig)</a:t>
            </a:r>
          </a:p>
        </p:txBody>
      </p:sp>
    </p:spTree>
    <p:extLst>
      <p:ext uri="{BB962C8B-B14F-4D97-AF65-F5344CB8AC3E}">
        <p14:creationId xmlns:p14="http://schemas.microsoft.com/office/powerpoint/2010/main" val="2366358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97" r:id="rId2"/>
    <p:sldLayoutId id="2147483704" r:id="rId3"/>
    <p:sldLayoutId id="2147483665" r:id="rId4"/>
    <p:sldLayoutId id="2147483741" r:id="rId5"/>
    <p:sldLayoutId id="2147483767" r:id="rId6"/>
    <p:sldLayoutId id="2147483725" r:id="rId7"/>
    <p:sldLayoutId id="2147483756" r:id="rId8"/>
    <p:sldLayoutId id="2147483731" r:id="rId9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kern="1200" cap="all" spc="-7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16000" indent="-216000" algn="l" defTabSz="914400" rtl="0" eaLnBrk="1" latinLnBrk="0" hangingPunct="1">
        <a:lnSpc>
          <a:spcPct val="100000"/>
        </a:lnSpc>
        <a:spcBef>
          <a:spcPts val="500"/>
        </a:spcBef>
        <a:buFontTx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432000" indent="-216000" algn="l" defTabSz="914400" rtl="0" eaLnBrk="1" latinLnBrk="0" hangingPunct="1">
        <a:lnSpc>
          <a:spcPct val="100000"/>
        </a:lnSpc>
        <a:spcBef>
          <a:spcPts val="500"/>
        </a:spcBef>
        <a:buFontTx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648000" indent="-216000" algn="l" defTabSz="914400" rtl="0" eaLnBrk="1" latinLnBrk="0" hangingPunct="1">
        <a:lnSpc>
          <a:spcPct val="100000"/>
        </a:lnSpc>
        <a:spcBef>
          <a:spcPts val="500"/>
        </a:spcBef>
        <a:buFontTx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864000" indent="-216000" algn="l" defTabSz="914400" rtl="0" eaLnBrk="1" latinLnBrk="0" hangingPunct="1">
        <a:lnSpc>
          <a:spcPct val="100000"/>
        </a:lnSpc>
        <a:spcBef>
          <a:spcPts val="500"/>
        </a:spcBef>
        <a:buFontTx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58849576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920" name="think-cell Folie" r:id="rId9" imgW="344" imgH="345" progId="TCLayout.ActiveDocument.1">
                  <p:embed/>
                </p:oleObj>
              </mc:Choice>
              <mc:Fallback>
                <p:oleObj name="think-cell Folie" r:id="rId9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feld 3"/>
          <p:cNvSpPr txBox="1"/>
          <p:nvPr userDrawn="1"/>
        </p:nvSpPr>
        <p:spPr>
          <a:xfrm rot="16200000">
            <a:off x="8627636" y="3293636"/>
            <a:ext cx="6865200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3525" y="1052512"/>
            <a:ext cx="11448000" cy="54006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-974192" y="960180"/>
            <a:ext cx="696840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Textbox</a:t>
            </a:r>
          </a:p>
        </p:txBody>
      </p:sp>
      <p:sp>
        <p:nvSpPr>
          <p:cNvPr id="100" name="Textfeld 99"/>
          <p:cNvSpPr txBox="1"/>
          <p:nvPr/>
        </p:nvSpPr>
        <p:spPr>
          <a:xfrm>
            <a:off x="-1014869" y="-381635"/>
            <a:ext cx="990189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Vier</a:t>
            </a:r>
            <a:r>
              <a:rPr lang="de-DE" sz="1200" baseline="0" noProof="0" dirty="0"/>
              <a:t> </a:t>
            </a:r>
            <a:r>
              <a:rPr lang="de-DE" sz="1200" noProof="0" dirty="0"/>
              <a:t>Spalten</a:t>
            </a:r>
          </a:p>
        </p:txBody>
      </p:sp>
      <p:sp>
        <p:nvSpPr>
          <p:cNvPr id="101" name="Textfeld 100"/>
          <p:cNvSpPr txBox="1"/>
          <p:nvPr/>
        </p:nvSpPr>
        <p:spPr>
          <a:xfrm>
            <a:off x="-1032502" y="-618555"/>
            <a:ext cx="1007822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Drei</a:t>
            </a:r>
            <a:r>
              <a:rPr lang="de-DE" sz="1200" baseline="0" noProof="0" dirty="0"/>
              <a:t> </a:t>
            </a:r>
            <a:r>
              <a:rPr lang="de-DE" sz="1200" noProof="0" dirty="0"/>
              <a:t>Spalten</a:t>
            </a:r>
          </a:p>
        </p:txBody>
      </p:sp>
      <p:sp>
        <p:nvSpPr>
          <p:cNvPr id="105" name="Textfeld 104"/>
          <p:cNvSpPr txBox="1"/>
          <p:nvPr/>
        </p:nvSpPr>
        <p:spPr>
          <a:xfrm>
            <a:off x="-1067768" y="-855476"/>
            <a:ext cx="1043088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Zwei Spalten</a:t>
            </a:r>
          </a:p>
        </p:txBody>
      </p:sp>
      <p:sp>
        <p:nvSpPr>
          <p:cNvPr id="36" name="Textfeld 35"/>
          <p:cNvSpPr txBox="1"/>
          <p:nvPr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63352" y="260350"/>
            <a:ext cx="11448000" cy="39528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lvl="0"/>
            <a:r>
              <a:rPr lang="de-DE" dirty="0"/>
              <a:t>Titelmasterformat durch Klicken bearbeiten</a:t>
            </a:r>
          </a:p>
        </p:txBody>
      </p:sp>
      <p:sp>
        <p:nvSpPr>
          <p:cNvPr id="37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928648" y="6453187"/>
            <a:ext cx="263350" cy="404813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lvl1pPr algn="ctr">
              <a:defRPr sz="1000">
                <a:solidFill>
                  <a:schemeClr val="accent5"/>
                </a:solidFill>
              </a:defRPr>
            </a:lvl1pPr>
          </a:lstStyle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  <p:grpSp>
        <p:nvGrpSpPr>
          <p:cNvPr id="34" name="Gruppieren 33"/>
          <p:cNvGrpSpPr/>
          <p:nvPr userDrawn="1"/>
        </p:nvGrpSpPr>
        <p:grpSpPr>
          <a:xfrm>
            <a:off x="-276708" y="-835143"/>
            <a:ext cx="12205181" cy="7972555"/>
            <a:chOff x="-276708" y="-835143"/>
            <a:chExt cx="12205181" cy="7972555"/>
          </a:xfrm>
        </p:grpSpPr>
        <p:cxnSp>
          <p:nvCxnSpPr>
            <p:cNvPr id="35" name="Gerade Verbindung 34"/>
            <p:cNvCxnSpPr/>
            <p:nvPr userDrawn="1"/>
          </p:nvCxnSpPr>
          <p:spPr>
            <a:xfrm rot="5400000" flipV="1">
              <a:off x="-204708" y="980735"/>
              <a:ext cx="0" cy="14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Gerade Verbindung 38"/>
            <p:cNvCxnSpPr/>
            <p:nvPr userDrawn="1"/>
          </p:nvCxnSpPr>
          <p:spPr>
            <a:xfrm rot="5400000" flipV="1">
              <a:off x="-204708" y="6381336"/>
              <a:ext cx="0" cy="14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Gerade Verbindung 39"/>
            <p:cNvCxnSpPr/>
            <p:nvPr userDrawn="1"/>
          </p:nvCxnSpPr>
          <p:spPr>
            <a:xfrm>
              <a:off x="259147" y="6993412"/>
              <a:ext cx="0" cy="14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 Verbindung mit Pfeil 40"/>
            <p:cNvCxnSpPr/>
            <p:nvPr userDrawn="1"/>
          </p:nvCxnSpPr>
          <p:spPr>
            <a:xfrm>
              <a:off x="263525" y="-526222"/>
              <a:ext cx="3492500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 Verbindung mit Pfeil 41"/>
            <p:cNvCxnSpPr/>
            <p:nvPr userDrawn="1"/>
          </p:nvCxnSpPr>
          <p:spPr>
            <a:xfrm>
              <a:off x="4259684" y="-526222"/>
              <a:ext cx="3457154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mit Pfeil 42"/>
            <p:cNvCxnSpPr/>
            <p:nvPr userDrawn="1"/>
          </p:nvCxnSpPr>
          <p:spPr>
            <a:xfrm>
              <a:off x="8220124" y="-526222"/>
              <a:ext cx="3492500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mit Pfeil 43"/>
            <p:cNvCxnSpPr/>
            <p:nvPr userDrawn="1"/>
          </p:nvCxnSpPr>
          <p:spPr>
            <a:xfrm>
              <a:off x="263525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Gerade Verbindung mit Pfeil 44"/>
            <p:cNvCxnSpPr/>
            <p:nvPr userDrawn="1"/>
          </p:nvCxnSpPr>
          <p:spPr>
            <a:xfrm>
              <a:off x="3251200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Gerade Verbindung mit Pfeil 45"/>
            <p:cNvCxnSpPr/>
            <p:nvPr userDrawn="1"/>
          </p:nvCxnSpPr>
          <p:spPr>
            <a:xfrm>
              <a:off x="6240462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 Verbindung mit Pfeil 46"/>
            <p:cNvCxnSpPr/>
            <p:nvPr userDrawn="1"/>
          </p:nvCxnSpPr>
          <p:spPr>
            <a:xfrm>
              <a:off x="9228186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 Verbindung mit Pfeil 47"/>
            <p:cNvCxnSpPr/>
            <p:nvPr userDrawn="1"/>
          </p:nvCxnSpPr>
          <p:spPr>
            <a:xfrm>
              <a:off x="263525" y="-763143"/>
              <a:ext cx="5472113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 Verbindung mit Pfeil 48"/>
            <p:cNvCxnSpPr/>
            <p:nvPr userDrawn="1"/>
          </p:nvCxnSpPr>
          <p:spPr>
            <a:xfrm>
              <a:off x="6240463" y="-763143"/>
              <a:ext cx="5472161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Gerade Verbindung 49"/>
            <p:cNvCxnSpPr/>
            <p:nvPr userDrawn="1"/>
          </p:nvCxnSpPr>
          <p:spPr>
            <a:xfrm>
              <a:off x="2999272" y="-36130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Gerade Verbindung 50"/>
            <p:cNvCxnSpPr/>
            <p:nvPr userDrawn="1"/>
          </p:nvCxnSpPr>
          <p:spPr>
            <a:xfrm>
              <a:off x="5987988" y="-36130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 Verbindung 51"/>
            <p:cNvCxnSpPr/>
            <p:nvPr userDrawn="1"/>
          </p:nvCxnSpPr>
          <p:spPr>
            <a:xfrm>
              <a:off x="8976320" y="-36130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 Verbindung 52"/>
            <p:cNvCxnSpPr/>
            <p:nvPr userDrawn="1"/>
          </p:nvCxnSpPr>
          <p:spPr>
            <a:xfrm>
              <a:off x="7968208" y="-59822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Gerade Verbindung 53"/>
            <p:cNvCxnSpPr/>
            <p:nvPr userDrawn="1"/>
          </p:nvCxnSpPr>
          <p:spPr>
            <a:xfrm>
              <a:off x="4007768" y="-59822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 Verbindung 54"/>
            <p:cNvCxnSpPr/>
            <p:nvPr userDrawn="1"/>
          </p:nvCxnSpPr>
          <p:spPr>
            <a:xfrm>
              <a:off x="5987988" y="-835143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Gerade Verbindung 55"/>
            <p:cNvCxnSpPr/>
            <p:nvPr userDrawn="1"/>
          </p:nvCxnSpPr>
          <p:spPr>
            <a:xfrm rot="5400000" flipV="1">
              <a:off x="-204708" y="679110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Gerade Verbindung 56"/>
            <p:cNvCxnSpPr/>
            <p:nvPr userDrawn="1"/>
          </p:nvCxnSpPr>
          <p:spPr>
            <a:xfrm rot="5400000" flipV="1">
              <a:off x="-204708" y="6785999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Gerade Verbindung 57"/>
            <p:cNvCxnSpPr/>
            <p:nvPr userDrawn="1"/>
          </p:nvCxnSpPr>
          <p:spPr>
            <a:xfrm rot="10800000" flipV="1">
              <a:off x="11928473" y="-361302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Gerade Verbindung 58"/>
            <p:cNvCxnSpPr/>
            <p:nvPr userDrawn="1"/>
          </p:nvCxnSpPr>
          <p:spPr>
            <a:xfrm rot="10800000" flipV="1">
              <a:off x="0" y="-361302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Textfeld 59"/>
          <p:cNvSpPr txBox="1"/>
          <p:nvPr userDrawn="1"/>
        </p:nvSpPr>
        <p:spPr>
          <a:xfrm>
            <a:off x="-1791723" y="656648"/>
            <a:ext cx="1514371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>
                <a:solidFill>
                  <a:srgbClr val="FF0000"/>
                </a:solidFill>
              </a:rPr>
              <a:t>Tabelle</a:t>
            </a:r>
            <a:r>
              <a:rPr lang="de-DE" sz="1200" baseline="0" noProof="0" dirty="0">
                <a:solidFill>
                  <a:srgbClr val="FF0000"/>
                </a:solidFill>
              </a:rPr>
              <a:t> </a:t>
            </a:r>
            <a:r>
              <a:rPr lang="de-DE" sz="1200" noProof="0" dirty="0">
                <a:solidFill>
                  <a:srgbClr val="FF0000"/>
                </a:solidFill>
              </a:rPr>
              <a:t>(Vollflächig)</a:t>
            </a:r>
          </a:p>
        </p:txBody>
      </p:sp>
    </p:spTree>
    <p:extLst>
      <p:ext uri="{BB962C8B-B14F-4D97-AF65-F5344CB8AC3E}">
        <p14:creationId xmlns:p14="http://schemas.microsoft.com/office/powerpoint/2010/main" val="3149431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40" r:id="rId2"/>
    <p:sldLayoutId id="2147483765" r:id="rId3"/>
    <p:sldLayoutId id="2147483728" r:id="rId4"/>
    <p:sldLayoutId id="2147483730" r:id="rId5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lang="de-DE" sz="2800" kern="1200" cap="all" spc="-70" baseline="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16000" indent="-216000" algn="l" defTabSz="914400" rtl="0" eaLnBrk="1" latinLnBrk="0" hangingPunct="1">
        <a:lnSpc>
          <a:spcPct val="100000"/>
        </a:lnSpc>
        <a:spcBef>
          <a:spcPts val="500"/>
        </a:spcBef>
        <a:buFont typeface="Lucida Grande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432000" indent="-216000" algn="l" defTabSz="914400" rtl="0" eaLnBrk="1" latinLnBrk="0" hangingPunct="1">
        <a:lnSpc>
          <a:spcPct val="100000"/>
        </a:lnSpc>
        <a:spcBef>
          <a:spcPts val="500"/>
        </a:spcBef>
        <a:buFont typeface="Lucida Grande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648000" indent="-216000" algn="l" defTabSz="914400" rtl="0" eaLnBrk="1" latinLnBrk="0" hangingPunct="1">
        <a:lnSpc>
          <a:spcPct val="100000"/>
        </a:lnSpc>
        <a:spcBef>
          <a:spcPts val="500"/>
        </a:spcBef>
        <a:buFont typeface="Lucida Grande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864000" indent="-216000" algn="l" defTabSz="914400" rtl="0" eaLnBrk="1" latinLnBrk="0" hangingPunct="1">
        <a:lnSpc>
          <a:spcPct val="100000"/>
        </a:lnSpc>
        <a:spcBef>
          <a:spcPts val="500"/>
        </a:spcBef>
        <a:buFont typeface="Lucida Grande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>
            <p:custDataLst>
              <p:tags r:id="rId12"/>
            </p:custDataLst>
            <p:extLst>
              <p:ext uri="{D42A27DB-BD31-4B8C-83A1-F6EECF244321}">
                <p14:modId xmlns:p14="http://schemas.microsoft.com/office/powerpoint/2010/main" val="152084726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3160" name="think-cell Folie" r:id="rId13" imgW="344" imgH="345" progId="TCLayout.ActiveDocument.1">
                  <p:embed/>
                </p:oleObj>
              </mc:Choice>
              <mc:Fallback>
                <p:oleObj name="think-cell Folie" r:id="rId13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feld 3"/>
          <p:cNvSpPr txBox="1"/>
          <p:nvPr/>
        </p:nvSpPr>
        <p:spPr>
          <a:xfrm rot="16200000">
            <a:off x="8627636" y="3293636"/>
            <a:ext cx="6865200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3525" y="1052512"/>
            <a:ext cx="11448000" cy="54006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-974192" y="960180"/>
            <a:ext cx="696840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Textbox</a:t>
            </a:r>
          </a:p>
        </p:txBody>
      </p:sp>
      <p:sp>
        <p:nvSpPr>
          <p:cNvPr id="100" name="Textfeld 99"/>
          <p:cNvSpPr txBox="1"/>
          <p:nvPr/>
        </p:nvSpPr>
        <p:spPr>
          <a:xfrm>
            <a:off x="-1014869" y="-381635"/>
            <a:ext cx="990189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Vier</a:t>
            </a:r>
            <a:r>
              <a:rPr lang="de-DE" sz="1200" baseline="0" noProof="0" dirty="0"/>
              <a:t> </a:t>
            </a:r>
            <a:r>
              <a:rPr lang="de-DE" sz="1200" noProof="0" dirty="0"/>
              <a:t>Spalten</a:t>
            </a:r>
          </a:p>
        </p:txBody>
      </p:sp>
      <p:sp>
        <p:nvSpPr>
          <p:cNvPr id="101" name="Textfeld 100"/>
          <p:cNvSpPr txBox="1"/>
          <p:nvPr/>
        </p:nvSpPr>
        <p:spPr>
          <a:xfrm>
            <a:off x="-1032502" y="-618555"/>
            <a:ext cx="1007822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Drei</a:t>
            </a:r>
            <a:r>
              <a:rPr lang="de-DE" sz="1200" baseline="0" noProof="0" dirty="0"/>
              <a:t> </a:t>
            </a:r>
            <a:r>
              <a:rPr lang="de-DE" sz="1200" noProof="0" dirty="0"/>
              <a:t>Spalten</a:t>
            </a:r>
          </a:p>
        </p:txBody>
      </p:sp>
      <p:sp>
        <p:nvSpPr>
          <p:cNvPr id="105" name="Textfeld 104"/>
          <p:cNvSpPr txBox="1"/>
          <p:nvPr/>
        </p:nvSpPr>
        <p:spPr>
          <a:xfrm>
            <a:off x="-1067768" y="-855476"/>
            <a:ext cx="1043088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Zwei Spalten</a:t>
            </a:r>
          </a:p>
        </p:txBody>
      </p:sp>
      <p:sp>
        <p:nvSpPr>
          <p:cNvPr id="36" name="Textfeld 35"/>
          <p:cNvSpPr txBox="1"/>
          <p:nvPr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63525" y="260350"/>
            <a:ext cx="11448000" cy="39528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37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928648" y="6453187"/>
            <a:ext cx="263350" cy="404813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lvl1pPr algn="ctr">
              <a:defRPr sz="1000">
                <a:solidFill>
                  <a:schemeClr val="accent5"/>
                </a:solidFill>
              </a:defRPr>
            </a:lvl1pPr>
          </a:lstStyle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  <p:grpSp>
        <p:nvGrpSpPr>
          <p:cNvPr id="34" name="Gruppieren 33"/>
          <p:cNvGrpSpPr/>
          <p:nvPr userDrawn="1"/>
        </p:nvGrpSpPr>
        <p:grpSpPr>
          <a:xfrm>
            <a:off x="-276708" y="-835143"/>
            <a:ext cx="12205181" cy="7972555"/>
            <a:chOff x="-276708" y="-835143"/>
            <a:chExt cx="12205181" cy="7972555"/>
          </a:xfrm>
        </p:grpSpPr>
        <p:cxnSp>
          <p:nvCxnSpPr>
            <p:cNvPr id="35" name="Gerade Verbindung 34"/>
            <p:cNvCxnSpPr/>
            <p:nvPr userDrawn="1"/>
          </p:nvCxnSpPr>
          <p:spPr>
            <a:xfrm rot="5400000" flipV="1">
              <a:off x="-204708" y="980735"/>
              <a:ext cx="0" cy="14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Gerade Verbindung 38"/>
            <p:cNvCxnSpPr/>
            <p:nvPr userDrawn="1"/>
          </p:nvCxnSpPr>
          <p:spPr>
            <a:xfrm rot="5400000" flipV="1">
              <a:off x="-204708" y="6381336"/>
              <a:ext cx="0" cy="14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Gerade Verbindung 39"/>
            <p:cNvCxnSpPr/>
            <p:nvPr userDrawn="1"/>
          </p:nvCxnSpPr>
          <p:spPr>
            <a:xfrm>
              <a:off x="259147" y="6993412"/>
              <a:ext cx="0" cy="14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 Verbindung mit Pfeil 40"/>
            <p:cNvCxnSpPr/>
            <p:nvPr userDrawn="1"/>
          </p:nvCxnSpPr>
          <p:spPr>
            <a:xfrm>
              <a:off x="263525" y="-526222"/>
              <a:ext cx="3492500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 Verbindung mit Pfeil 41"/>
            <p:cNvCxnSpPr/>
            <p:nvPr userDrawn="1"/>
          </p:nvCxnSpPr>
          <p:spPr>
            <a:xfrm>
              <a:off x="4259684" y="-526222"/>
              <a:ext cx="3457154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mit Pfeil 42"/>
            <p:cNvCxnSpPr/>
            <p:nvPr userDrawn="1"/>
          </p:nvCxnSpPr>
          <p:spPr>
            <a:xfrm>
              <a:off x="8220124" y="-526222"/>
              <a:ext cx="3492500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mit Pfeil 43"/>
            <p:cNvCxnSpPr/>
            <p:nvPr userDrawn="1"/>
          </p:nvCxnSpPr>
          <p:spPr>
            <a:xfrm>
              <a:off x="263525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Gerade Verbindung mit Pfeil 44"/>
            <p:cNvCxnSpPr/>
            <p:nvPr userDrawn="1"/>
          </p:nvCxnSpPr>
          <p:spPr>
            <a:xfrm>
              <a:off x="3251200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Gerade Verbindung mit Pfeil 45"/>
            <p:cNvCxnSpPr/>
            <p:nvPr userDrawn="1"/>
          </p:nvCxnSpPr>
          <p:spPr>
            <a:xfrm>
              <a:off x="6240462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 Verbindung mit Pfeil 46"/>
            <p:cNvCxnSpPr/>
            <p:nvPr userDrawn="1"/>
          </p:nvCxnSpPr>
          <p:spPr>
            <a:xfrm>
              <a:off x="9228186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 Verbindung mit Pfeil 47"/>
            <p:cNvCxnSpPr/>
            <p:nvPr userDrawn="1"/>
          </p:nvCxnSpPr>
          <p:spPr>
            <a:xfrm>
              <a:off x="263525" y="-763143"/>
              <a:ext cx="5472113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 Verbindung mit Pfeil 48"/>
            <p:cNvCxnSpPr/>
            <p:nvPr userDrawn="1"/>
          </p:nvCxnSpPr>
          <p:spPr>
            <a:xfrm>
              <a:off x="6240463" y="-763143"/>
              <a:ext cx="5472161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Gerade Verbindung 49"/>
            <p:cNvCxnSpPr/>
            <p:nvPr userDrawn="1"/>
          </p:nvCxnSpPr>
          <p:spPr>
            <a:xfrm>
              <a:off x="2999272" y="-36130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Gerade Verbindung 50"/>
            <p:cNvCxnSpPr/>
            <p:nvPr userDrawn="1"/>
          </p:nvCxnSpPr>
          <p:spPr>
            <a:xfrm>
              <a:off x="5987988" y="-36130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 Verbindung 51"/>
            <p:cNvCxnSpPr/>
            <p:nvPr userDrawn="1"/>
          </p:nvCxnSpPr>
          <p:spPr>
            <a:xfrm>
              <a:off x="8976320" y="-36130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 Verbindung 52"/>
            <p:cNvCxnSpPr/>
            <p:nvPr userDrawn="1"/>
          </p:nvCxnSpPr>
          <p:spPr>
            <a:xfrm>
              <a:off x="7968208" y="-59822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Gerade Verbindung 53"/>
            <p:cNvCxnSpPr/>
            <p:nvPr userDrawn="1"/>
          </p:nvCxnSpPr>
          <p:spPr>
            <a:xfrm>
              <a:off x="4007768" y="-59822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 Verbindung 54"/>
            <p:cNvCxnSpPr/>
            <p:nvPr userDrawn="1"/>
          </p:nvCxnSpPr>
          <p:spPr>
            <a:xfrm>
              <a:off x="5987988" y="-835143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Gerade Verbindung 55"/>
            <p:cNvCxnSpPr/>
            <p:nvPr userDrawn="1"/>
          </p:nvCxnSpPr>
          <p:spPr>
            <a:xfrm rot="5400000" flipV="1">
              <a:off x="-204708" y="679110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Gerade Verbindung 56"/>
            <p:cNvCxnSpPr/>
            <p:nvPr userDrawn="1"/>
          </p:nvCxnSpPr>
          <p:spPr>
            <a:xfrm rot="5400000" flipV="1">
              <a:off x="-204708" y="6785999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Gerade Verbindung 57"/>
            <p:cNvCxnSpPr/>
            <p:nvPr userDrawn="1"/>
          </p:nvCxnSpPr>
          <p:spPr>
            <a:xfrm rot="10800000" flipV="1">
              <a:off x="11928473" y="-361302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Gerade Verbindung 58"/>
            <p:cNvCxnSpPr/>
            <p:nvPr userDrawn="1"/>
          </p:nvCxnSpPr>
          <p:spPr>
            <a:xfrm rot="10800000" flipV="1">
              <a:off x="0" y="-361302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Textfeld 59"/>
          <p:cNvSpPr txBox="1"/>
          <p:nvPr userDrawn="1"/>
        </p:nvSpPr>
        <p:spPr>
          <a:xfrm>
            <a:off x="-1791723" y="656648"/>
            <a:ext cx="1514371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>
                <a:solidFill>
                  <a:srgbClr val="FF0000"/>
                </a:solidFill>
              </a:rPr>
              <a:t>Tabelle</a:t>
            </a:r>
            <a:r>
              <a:rPr lang="de-DE" sz="1200" baseline="0" noProof="0" dirty="0">
                <a:solidFill>
                  <a:srgbClr val="FF0000"/>
                </a:solidFill>
              </a:rPr>
              <a:t> </a:t>
            </a:r>
            <a:r>
              <a:rPr lang="de-DE" sz="1200" noProof="0" dirty="0">
                <a:solidFill>
                  <a:srgbClr val="FF0000"/>
                </a:solidFill>
              </a:rPr>
              <a:t>(Vollflächig)</a:t>
            </a:r>
          </a:p>
        </p:txBody>
      </p:sp>
    </p:spTree>
    <p:extLst>
      <p:ext uri="{BB962C8B-B14F-4D97-AF65-F5344CB8AC3E}">
        <p14:creationId xmlns:p14="http://schemas.microsoft.com/office/powerpoint/2010/main" val="38879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0" r:id="rId3"/>
    <p:sldLayoutId id="2147483755" r:id="rId4"/>
    <p:sldLayoutId id="2147483748" r:id="rId5"/>
    <p:sldLayoutId id="2147483753" r:id="rId6"/>
    <p:sldLayoutId id="2147483754" r:id="rId7"/>
    <p:sldLayoutId id="2147483749" r:id="rId8"/>
    <p:sldLayoutId id="2147483722" r:id="rId9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lang="de-DE" sz="2800" kern="1200" cap="all" spc="-70" baseline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16000" indent="-216000" algn="l" defTabSz="914400" rtl="0" eaLnBrk="1" latinLnBrk="0" hangingPunct="1">
        <a:lnSpc>
          <a:spcPct val="100000"/>
        </a:lnSpc>
        <a:spcBef>
          <a:spcPts val="500"/>
        </a:spcBef>
        <a:buFont typeface="Lucida Grande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432000" indent="-216000" algn="l" defTabSz="914400" rtl="0" eaLnBrk="1" latinLnBrk="0" hangingPunct="1">
        <a:lnSpc>
          <a:spcPct val="100000"/>
        </a:lnSpc>
        <a:spcBef>
          <a:spcPts val="500"/>
        </a:spcBef>
        <a:buFont typeface="Lucida Grande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648000" indent="-216000" algn="l" defTabSz="914400" rtl="0" eaLnBrk="1" latinLnBrk="0" hangingPunct="1">
        <a:lnSpc>
          <a:spcPct val="100000"/>
        </a:lnSpc>
        <a:spcBef>
          <a:spcPts val="500"/>
        </a:spcBef>
        <a:buFont typeface="Lucida Grande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864000" indent="-216000" algn="l" defTabSz="914400" rtl="0" eaLnBrk="1" latinLnBrk="0" hangingPunct="1">
        <a:lnSpc>
          <a:spcPct val="100000"/>
        </a:lnSpc>
        <a:spcBef>
          <a:spcPts val="500"/>
        </a:spcBef>
        <a:buFont typeface="Lucida Grande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>
            <p:custDataLst>
              <p:tags r:id="rId9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8639" name="think-cell Folie" r:id="rId10" imgW="344" imgH="345" progId="TCLayout.ActiveDocument.1">
                  <p:embed/>
                </p:oleObj>
              </mc:Choice>
              <mc:Fallback>
                <p:oleObj name="think-cell Folie" r:id="rId10" imgW="344" imgH="345" progId="TCLayout.ActiveDocument.1">
                  <p:embed/>
                  <p:pic>
                    <p:nvPicPr>
                      <p:cNvPr id="8" name="Objekt 7" hidden="1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feld 3"/>
          <p:cNvSpPr txBox="1"/>
          <p:nvPr/>
        </p:nvSpPr>
        <p:spPr>
          <a:xfrm rot="16200000">
            <a:off x="8627636" y="3303910"/>
            <a:ext cx="6865200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3352" y="1052512"/>
            <a:ext cx="11448000" cy="54006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-974191" y="960180"/>
            <a:ext cx="696839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Textbox</a:t>
            </a:r>
          </a:p>
        </p:txBody>
      </p:sp>
      <p:sp>
        <p:nvSpPr>
          <p:cNvPr id="100" name="Textfeld 99"/>
          <p:cNvSpPr txBox="1"/>
          <p:nvPr/>
        </p:nvSpPr>
        <p:spPr>
          <a:xfrm>
            <a:off x="-1014869" y="-381635"/>
            <a:ext cx="990189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Vier</a:t>
            </a:r>
            <a:r>
              <a:rPr lang="de-DE" sz="1200" baseline="0" noProof="0" dirty="0"/>
              <a:t> </a:t>
            </a:r>
            <a:r>
              <a:rPr lang="de-DE" sz="1200" noProof="0" dirty="0"/>
              <a:t>Spalten</a:t>
            </a:r>
          </a:p>
        </p:txBody>
      </p:sp>
      <p:sp>
        <p:nvSpPr>
          <p:cNvPr id="101" name="Textfeld 100"/>
          <p:cNvSpPr txBox="1"/>
          <p:nvPr/>
        </p:nvSpPr>
        <p:spPr>
          <a:xfrm>
            <a:off x="-1032502" y="-618555"/>
            <a:ext cx="1007822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Drei</a:t>
            </a:r>
            <a:r>
              <a:rPr lang="de-DE" sz="1200" baseline="0" noProof="0" dirty="0"/>
              <a:t> </a:t>
            </a:r>
            <a:r>
              <a:rPr lang="de-DE" sz="1200" noProof="0" dirty="0"/>
              <a:t>Spalten</a:t>
            </a:r>
          </a:p>
        </p:txBody>
      </p:sp>
      <p:sp>
        <p:nvSpPr>
          <p:cNvPr id="105" name="Textfeld 104"/>
          <p:cNvSpPr txBox="1"/>
          <p:nvPr/>
        </p:nvSpPr>
        <p:spPr>
          <a:xfrm>
            <a:off x="-1067768" y="-855476"/>
            <a:ext cx="1043088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Zwei Spalten</a:t>
            </a:r>
          </a:p>
        </p:txBody>
      </p:sp>
      <p:sp>
        <p:nvSpPr>
          <p:cNvPr id="36" name="Textfeld 35"/>
          <p:cNvSpPr txBox="1"/>
          <p:nvPr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63352" y="260350"/>
            <a:ext cx="11448000" cy="39528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37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928648" y="6453187"/>
            <a:ext cx="263350" cy="404813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lvl1pPr algn="ctr">
              <a:defRPr sz="1000">
                <a:solidFill>
                  <a:schemeClr val="accent5"/>
                </a:solidFill>
              </a:defRPr>
            </a:lvl1pPr>
          </a:lstStyle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8" name="Fußzeilenplatzhalter 4"/>
          <p:cNvSpPr>
            <a:spLocks noGrp="1"/>
          </p:cNvSpPr>
          <p:nvPr>
            <p:ph type="ftr" sz="quarter" idx="3"/>
          </p:nvPr>
        </p:nvSpPr>
        <p:spPr>
          <a:xfrm rot="16200000">
            <a:off x="9754903" y="4016090"/>
            <a:ext cx="4610665" cy="263525"/>
          </a:xfrm>
          <a:prstGeom prst="rect">
            <a:avLst/>
          </a:prstGeom>
          <a:noFill/>
        </p:spPr>
        <p:txBody>
          <a:bodyPr vert="horz" lIns="0" tIns="0" rIns="36000" bIns="0" rtlCol="0" anchor="ctr"/>
          <a:lstStyle>
            <a:lvl1pPr algn="r">
              <a:defRPr sz="800" spc="-20" baseline="0">
                <a:solidFill>
                  <a:schemeClr val="accent5"/>
                </a:solidFill>
              </a:defRPr>
            </a:lvl1pPr>
          </a:lstStyle>
          <a:p>
            <a:r>
              <a:rPr lang="de-DE" dirty="0"/>
              <a:t>Präsentationstitel ändert man über: Einfügen &gt; Kopf und Fußzeile </a:t>
            </a:r>
          </a:p>
        </p:txBody>
      </p:sp>
      <p:grpSp>
        <p:nvGrpSpPr>
          <p:cNvPr id="34" name="Gruppieren 33"/>
          <p:cNvGrpSpPr/>
          <p:nvPr userDrawn="1"/>
        </p:nvGrpSpPr>
        <p:grpSpPr>
          <a:xfrm>
            <a:off x="-276708" y="-835143"/>
            <a:ext cx="12205181" cy="7972555"/>
            <a:chOff x="-276708" y="-835143"/>
            <a:chExt cx="12205181" cy="7972555"/>
          </a:xfrm>
        </p:grpSpPr>
        <p:cxnSp>
          <p:nvCxnSpPr>
            <p:cNvPr id="35" name="Gerade Verbindung 34"/>
            <p:cNvCxnSpPr/>
            <p:nvPr userDrawn="1"/>
          </p:nvCxnSpPr>
          <p:spPr>
            <a:xfrm rot="5400000" flipV="1">
              <a:off x="-204708" y="980735"/>
              <a:ext cx="0" cy="14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Gerade Verbindung 38"/>
            <p:cNvCxnSpPr/>
            <p:nvPr userDrawn="1"/>
          </p:nvCxnSpPr>
          <p:spPr>
            <a:xfrm rot="5400000" flipV="1">
              <a:off x="-204708" y="6381336"/>
              <a:ext cx="0" cy="14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Gerade Verbindung 39"/>
            <p:cNvCxnSpPr/>
            <p:nvPr userDrawn="1"/>
          </p:nvCxnSpPr>
          <p:spPr>
            <a:xfrm>
              <a:off x="259147" y="6993412"/>
              <a:ext cx="0" cy="14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 Verbindung mit Pfeil 40"/>
            <p:cNvCxnSpPr/>
            <p:nvPr userDrawn="1"/>
          </p:nvCxnSpPr>
          <p:spPr>
            <a:xfrm>
              <a:off x="263525" y="-526222"/>
              <a:ext cx="3492500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 Verbindung mit Pfeil 41"/>
            <p:cNvCxnSpPr/>
            <p:nvPr userDrawn="1"/>
          </p:nvCxnSpPr>
          <p:spPr>
            <a:xfrm>
              <a:off x="4259684" y="-526222"/>
              <a:ext cx="3457154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mit Pfeil 42"/>
            <p:cNvCxnSpPr/>
            <p:nvPr userDrawn="1"/>
          </p:nvCxnSpPr>
          <p:spPr>
            <a:xfrm>
              <a:off x="8220124" y="-526222"/>
              <a:ext cx="3492500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mit Pfeil 43"/>
            <p:cNvCxnSpPr/>
            <p:nvPr userDrawn="1"/>
          </p:nvCxnSpPr>
          <p:spPr>
            <a:xfrm>
              <a:off x="263525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Gerade Verbindung mit Pfeil 44"/>
            <p:cNvCxnSpPr/>
            <p:nvPr userDrawn="1"/>
          </p:nvCxnSpPr>
          <p:spPr>
            <a:xfrm>
              <a:off x="3251200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Gerade Verbindung mit Pfeil 45"/>
            <p:cNvCxnSpPr/>
            <p:nvPr userDrawn="1"/>
          </p:nvCxnSpPr>
          <p:spPr>
            <a:xfrm>
              <a:off x="6240462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 Verbindung mit Pfeil 46"/>
            <p:cNvCxnSpPr/>
            <p:nvPr userDrawn="1"/>
          </p:nvCxnSpPr>
          <p:spPr>
            <a:xfrm>
              <a:off x="9228186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 Verbindung mit Pfeil 47"/>
            <p:cNvCxnSpPr/>
            <p:nvPr userDrawn="1"/>
          </p:nvCxnSpPr>
          <p:spPr>
            <a:xfrm>
              <a:off x="263525" y="-763143"/>
              <a:ext cx="5472113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 Verbindung mit Pfeil 48"/>
            <p:cNvCxnSpPr/>
            <p:nvPr userDrawn="1"/>
          </p:nvCxnSpPr>
          <p:spPr>
            <a:xfrm>
              <a:off x="6240463" y="-763143"/>
              <a:ext cx="5472161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Gerade Verbindung 49"/>
            <p:cNvCxnSpPr/>
            <p:nvPr userDrawn="1"/>
          </p:nvCxnSpPr>
          <p:spPr>
            <a:xfrm>
              <a:off x="2999272" y="-36130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Gerade Verbindung 50"/>
            <p:cNvCxnSpPr/>
            <p:nvPr userDrawn="1"/>
          </p:nvCxnSpPr>
          <p:spPr>
            <a:xfrm>
              <a:off x="5987988" y="-36130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 Verbindung 51"/>
            <p:cNvCxnSpPr/>
            <p:nvPr userDrawn="1"/>
          </p:nvCxnSpPr>
          <p:spPr>
            <a:xfrm>
              <a:off x="8976320" y="-36130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 Verbindung 52"/>
            <p:cNvCxnSpPr/>
            <p:nvPr userDrawn="1"/>
          </p:nvCxnSpPr>
          <p:spPr>
            <a:xfrm>
              <a:off x="7968208" y="-59822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Gerade Verbindung 53"/>
            <p:cNvCxnSpPr/>
            <p:nvPr userDrawn="1"/>
          </p:nvCxnSpPr>
          <p:spPr>
            <a:xfrm>
              <a:off x="4007768" y="-59822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 Verbindung 54"/>
            <p:cNvCxnSpPr/>
            <p:nvPr userDrawn="1"/>
          </p:nvCxnSpPr>
          <p:spPr>
            <a:xfrm>
              <a:off x="5987988" y="-835143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Gerade Verbindung 55"/>
            <p:cNvCxnSpPr/>
            <p:nvPr userDrawn="1"/>
          </p:nvCxnSpPr>
          <p:spPr>
            <a:xfrm rot="5400000" flipV="1">
              <a:off x="-204708" y="679110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Gerade Verbindung 56"/>
            <p:cNvCxnSpPr/>
            <p:nvPr userDrawn="1"/>
          </p:nvCxnSpPr>
          <p:spPr>
            <a:xfrm rot="5400000" flipV="1">
              <a:off x="-204708" y="6785999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Gerade Verbindung 57"/>
            <p:cNvCxnSpPr/>
            <p:nvPr userDrawn="1"/>
          </p:nvCxnSpPr>
          <p:spPr>
            <a:xfrm rot="10800000" flipV="1">
              <a:off x="11928473" y="-361302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Gerade Verbindung 58"/>
            <p:cNvCxnSpPr/>
            <p:nvPr userDrawn="1"/>
          </p:nvCxnSpPr>
          <p:spPr>
            <a:xfrm rot="10800000" flipV="1">
              <a:off x="0" y="-361302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Textfeld 59"/>
          <p:cNvSpPr txBox="1"/>
          <p:nvPr userDrawn="1"/>
        </p:nvSpPr>
        <p:spPr>
          <a:xfrm>
            <a:off x="-1791723" y="656648"/>
            <a:ext cx="1514371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>
                <a:solidFill>
                  <a:srgbClr val="FF0000"/>
                </a:solidFill>
              </a:rPr>
              <a:t>Tabelle</a:t>
            </a:r>
            <a:r>
              <a:rPr lang="de-DE" sz="1200" baseline="0" noProof="0" dirty="0">
                <a:solidFill>
                  <a:srgbClr val="FF0000"/>
                </a:solidFill>
              </a:rPr>
              <a:t> </a:t>
            </a:r>
            <a:r>
              <a:rPr lang="de-DE" sz="1200" noProof="0" dirty="0">
                <a:solidFill>
                  <a:srgbClr val="FF0000"/>
                </a:solidFill>
              </a:rPr>
              <a:t>(Vollflächig)</a:t>
            </a:r>
          </a:p>
        </p:txBody>
      </p:sp>
    </p:spTree>
    <p:extLst>
      <p:ext uri="{BB962C8B-B14F-4D97-AF65-F5344CB8AC3E}">
        <p14:creationId xmlns:p14="http://schemas.microsoft.com/office/powerpoint/2010/main" val="2066322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lang="de-DE" sz="2800" kern="1200" cap="all" spc="-70" baseline="0" smtClean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16000" indent="-216000" algn="l" defTabSz="914400" rtl="0" eaLnBrk="1" latinLnBrk="0" hangingPunct="1">
        <a:lnSpc>
          <a:spcPct val="100000"/>
        </a:lnSpc>
        <a:spcBef>
          <a:spcPts val="500"/>
        </a:spcBef>
        <a:buFont typeface="Lucida Grande"/>
        <a:buChar char="–"/>
        <a:defRPr sz="1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432000" indent="-216000" algn="l" defTabSz="914400" rtl="0" eaLnBrk="1" latinLnBrk="0" hangingPunct="1">
        <a:lnSpc>
          <a:spcPct val="100000"/>
        </a:lnSpc>
        <a:spcBef>
          <a:spcPts val="500"/>
        </a:spcBef>
        <a:buFont typeface="Lucida Grande"/>
        <a:buChar char="–"/>
        <a:defRPr sz="1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648000" indent="-216000" algn="l" defTabSz="914400" rtl="0" eaLnBrk="1" latinLnBrk="0" hangingPunct="1">
        <a:lnSpc>
          <a:spcPct val="100000"/>
        </a:lnSpc>
        <a:spcBef>
          <a:spcPts val="500"/>
        </a:spcBef>
        <a:buFont typeface="Lucida Grande"/>
        <a:buChar char="–"/>
        <a:defRPr sz="1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864000" indent="-216000" algn="l" defTabSz="914400" rtl="0" eaLnBrk="1" latinLnBrk="0" hangingPunct="1">
        <a:lnSpc>
          <a:spcPct val="100000"/>
        </a:lnSpc>
        <a:spcBef>
          <a:spcPts val="500"/>
        </a:spcBef>
        <a:buFont typeface="Lucida Grande"/>
        <a:buChar char="–"/>
        <a:defRPr sz="1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>
            <p:custDataLst>
              <p:tags r:id="rId10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831" name="think-cell Folie" r:id="rId11" imgW="344" imgH="345" progId="TCLayout.ActiveDocument.1">
                  <p:embed/>
                </p:oleObj>
              </mc:Choice>
              <mc:Fallback>
                <p:oleObj name="think-cell Folie" r:id="rId11" imgW="344" imgH="345" progId="TCLayout.ActiveDocument.1">
                  <p:embed/>
                  <p:pic>
                    <p:nvPicPr>
                      <p:cNvPr id="8" name="Objekt 7" hidden="1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feld 3"/>
          <p:cNvSpPr txBox="1"/>
          <p:nvPr/>
        </p:nvSpPr>
        <p:spPr>
          <a:xfrm rot="16200000">
            <a:off x="8627636" y="3293636"/>
            <a:ext cx="6865200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3525" y="1052512"/>
            <a:ext cx="11448000" cy="54006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928648" y="6453187"/>
            <a:ext cx="263350" cy="404813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lvl1pPr algn="ctr">
              <a:defRPr sz="1000">
                <a:solidFill>
                  <a:schemeClr val="accent5"/>
                </a:solidFill>
              </a:defRPr>
            </a:lvl1pPr>
          </a:lstStyle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3" name="Textfeld 32"/>
          <p:cNvSpPr txBox="1"/>
          <p:nvPr/>
        </p:nvSpPr>
        <p:spPr>
          <a:xfrm>
            <a:off x="-974191" y="960180"/>
            <a:ext cx="696839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Textbox</a:t>
            </a:r>
          </a:p>
        </p:txBody>
      </p:sp>
      <p:sp>
        <p:nvSpPr>
          <p:cNvPr id="100" name="Textfeld 99"/>
          <p:cNvSpPr txBox="1"/>
          <p:nvPr/>
        </p:nvSpPr>
        <p:spPr>
          <a:xfrm>
            <a:off x="-1014869" y="-381635"/>
            <a:ext cx="990189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Vier</a:t>
            </a:r>
            <a:r>
              <a:rPr lang="de-DE" sz="1200" baseline="0" noProof="0" dirty="0"/>
              <a:t> </a:t>
            </a:r>
            <a:r>
              <a:rPr lang="de-DE" sz="1200" noProof="0" dirty="0"/>
              <a:t>Spalten</a:t>
            </a:r>
          </a:p>
        </p:txBody>
      </p:sp>
      <p:sp>
        <p:nvSpPr>
          <p:cNvPr id="101" name="Textfeld 100"/>
          <p:cNvSpPr txBox="1"/>
          <p:nvPr/>
        </p:nvSpPr>
        <p:spPr>
          <a:xfrm>
            <a:off x="-1032502" y="-618555"/>
            <a:ext cx="1007822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Drei</a:t>
            </a:r>
            <a:r>
              <a:rPr lang="de-DE" sz="1200" baseline="0" noProof="0" dirty="0"/>
              <a:t> </a:t>
            </a:r>
            <a:r>
              <a:rPr lang="de-DE" sz="1200" noProof="0" dirty="0"/>
              <a:t>Spalten</a:t>
            </a:r>
          </a:p>
        </p:txBody>
      </p:sp>
      <p:sp>
        <p:nvSpPr>
          <p:cNvPr id="105" name="Textfeld 104"/>
          <p:cNvSpPr txBox="1"/>
          <p:nvPr/>
        </p:nvSpPr>
        <p:spPr>
          <a:xfrm>
            <a:off x="-1067768" y="-855476"/>
            <a:ext cx="1043088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Zwei Spalten</a:t>
            </a:r>
          </a:p>
        </p:txBody>
      </p:sp>
      <p:sp>
        <p:nvSpPr>
          <p:cNvPr id="37" name="Textfeld 36"/>
          <p:cNvSpPr txBox="1"/>
          <p:nvPr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40" name="Fußzeilenplatzhalter 4"/>
          <p:cNvSpPr>
            <a:spLocks noGrp="1"/>
          </p:cNvSpPr>
          <p:nvPr>
            <p:ph type="ftr" sz="quarter" idx="3"/>
          </p:nvPr>
        </p:nvSpPr>
        <p:spPr>
          <a:xfrm rot="16200000">
            <a:off x="9754903" y="4016090"/>
            <a:ext cx="4610665" cy="263525"/>
          </a:xfrm>
          <a:prstGeom prst="rect">
            <a:avLst/>
          </a:prstGeom>
          <a:noFill/>
        </p:spPr>
        <p:txBody>
          <a:bodyPr vert="horz" lIns="0" tIns="0" rIns="36000" bIns="0" rtlCol="0" anchor="ctr"/>
          <a:lstStyle>
            <a:lvl1pPr algn="r">
              <a:defRPr sz="800" spc="-20" baseline="0">
                <a:solidFill>
                  <a:schemeClr val="accent5"/>
                </a:solidFill>
              </a:defRPr>
            </a:lvl1pPr>
          </a:lstStyle>
          <a:p>
            <a:r>
              <a:rPr lang="de-DE" dirty="0"/>
              <a:t>Präsentationstitel ändert man über: Einfügen &gt; Kopf und Fußzeile 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63525" y="260350"/>
            <a:ext cx="11448000" cy="39528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lvl="0"/>
            <a:r>
              <a:rPr lang="de-DE" dirty="0"/>
              <a:t>Titelmasterformat durch Klicken bearbeiten</a:t>
            </a:r>
          </a:p>
        </p:txBody>
      </p:sp>
      <p:grpSp>
        <p:nvGrpSpPr>
          <p:cNvPr id="34" name="Gruppieren 33"/>
          <p:cNvGrpSpPr/>
          <p:nvPr userDrawn="1"/>
        </p:nvGrpSpPr>
        <p:grpSpPr>
          <a:xfrm>
            <a:off x="-276708" y="-835143"/>
            <a:ext cx="12205181" cy="7972555"/>
            <a:chOff x="-276708" y="-835143"/>
            <a:chExt cx="12205181" cy="7972555"/>
          </a:xfrm>
        </p:grpSpPr>
        <p:cxnSp>
          <p:nvCxnSpPr>
            <p:cNvPr id="35" name="Gerade Verbindung 34"/>
            <p:cNvCxnSpPr/>
            <p:nvPr userDrawn="1"/>
          </p:nvCxnSpPr>
          <p:spPr>
            <a:xfrm rot="5400000" flipV="1">
              <a:off x="-204708" y="980735"/>
              <a:ext cx="0" cy="14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 flipV="1">
              <a:off x="-204708" y="6381336"/>
              <a:ext cx="0" cy="14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Gerade Verbindung 37"/>
            <p:cNvCxnSpPr/>
            <p:nvPr userDrawn="1"/>
          </p:nvCxnSpPr>
          <p:spPr>
            <a:xfrm>
              <a:off x="259147" y="6993412"/>
              <a:ext cx="0" cy="14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Gerade Verbindung mit Pfeil 38"/>
            <p:cNvCxnSpPr/>
            <p:nvPr userDrawn="1"/>
          </p:nvCxnSpPr>
          <p:spPr>
            <a:xfrm>
              <a:off x="263525" y="-526222"/>
              <a:ext cx="3492500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 Verbindung mit Pfeil 40"/>
            <p:cNvCxnSpPr/>
            <p:nvPr userDrawn="1"/>
          </p:nvCxnSpPr>
          <p:spPr>
            <a:xfrm>
              <a:off x="4259684" y="-526222"/>
              <a:ext cx="3457154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 Verbindung mit Pfeil 41"/>
            <p:cNvCxnSpPr/>
            <p:nvPr userDrawn="1"/>
          </p:nvCxnSpPr>
          <p:spPr>
            <a:xfrm>
              <a:off x="8220124" y="-526222"/>
              <a:ext cx="3492500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mit Pfeil 42"/>
            <p:cNvCxnSpPr/>
            <p:nvPr userDrawn="1"/>
          </p:nvCxnSpPr>
          <p:spPr>
            <a:xfrm>
              <a:off x="263525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mit Pfeil 43"/>
            <p:cNvCxnSpPr/>
            <p:nvPr userDrawn="1"/>
          </p:nvCxnSpPr>
          <p:spPr>
            <a:xfrm>
              <a:off x="3251200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Gerade Verbindung mit Pfeil 44"/>
            <p:cNvCxnSpPr/>
            <p:nvPr userDrawn="1"/>
          </p:nvCxnSpPr>
          <p:spPr>
            <a:xfrm>
              <a:off x="6240462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Gerade Verbindung mit Pfeil 45"/>
            <p:cNvCxnSpPr/>
            <p:nvPr userDrawn="1"/>
          </p:nvCxnSpPr>
          <p:spPr>
            <a:xfrm>
              <a:off x="9228186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 Verbindung mit Pfeil 46"/>
            <p:cNvCxnSpPr/>
            <p:nvPr userDrawn="1"/>
          </p:nvCxnSpPr>
          <p:spPr>
            <a:xfrm>
              <a:off x="263525" y="-763143"/>
              <a:ext cx="5472113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 Verbindung mit Pfeil 47"/>
            <p:cNvCxnSpPr/>
            <p:nvPr userDrawn="1"/>
          </p:nvCxnSpPr>
          <p:spPr>
            <a:xfrm>
              <a:off x="6240463" y="-763143"/>
              <a:ext cx="5472161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 Verbindung 48"/>
            <p:cNvCxnSpPr/>
            <p:nvPr userDrawn="1"/>
          </p:nvCxnSpPr>
          <p:spPr>
            <a:xfrm>
              <a:off x="2999272" y="-36130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Gerade Verbindung 49"/>
            <p:cNvCxnSpPr/>
            <p:nvPr userDrawn="1"/>
          </p:nvCxnSpPr>
          <p:spPr>
            <a:xfrm>
              <a:off x="5987988" y="-36130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Gerade Verbindung 50"/>
            <p:cNvCxnSpPr/>
            <p:nvPr userDrawn="1"/>
          </p:nvCxnSpPr>
          <p:spPr>
            <a:xfrm>
              <a:off x="8976320" y="-36130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 Verbindung 51"/>
            <p:cNvCxnSpPr/>
            <p:nvPr userDrawn="1"/>
          </p:nvCxnSpPr>
          <p:spPr>
            <a:xfrm>
              <a:off x="7968208" y="-59822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 Verbindung 52"/>
            <p:cNvCxnSpPr/>
            <p:nvPr userDrawn="1"/>
          </p:nvCxnSpPr>
          <p:spPr>
            <a:xfrm>
              <a:off x="4007768" y="-59822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Gerade Verbindung 53"/>
            <p:cNvCxnSpPr/>
            <p:nvPr userDrawn="1"/>
          </p:nvCxnSpPr>
          <p:spPr>
            <a:xfrm>
              <a:off x="5987988" y="-835143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 Verbindung 54"/>
            <p:cNvCxnSpPr/>
            <p:nvPr userDrawn="1"/>
          </p:nvCxnSpPr>
          <p:spPr>
            <a:xfrm rot="5400000" flipV="1">
              <a:off x="-204708" y="679110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Gerade Verbindung 55"/>
            <p:cNvCxnSpPr/>
            <p:nvPr userDrawn="1"/>
          </p:nvCxnSpPr>
          <p:spPr>
            <a:xfrm rot="5400000" flipV="1">
              <a:off x="-204708" y="6785999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Gerade Verbindung 56"/>
            <p:cNvCxnSpPr/>
            <p:nvPr userDrawn="1"/>
          </p:nvCxnSpPr>
          <p:spPr>
            <a:xfrm rot="10800000" flipV="1">
              <a:off x="11928473" y="-361302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Gerade Verbindung 57"/>
            <p:cNvCxnSpPr/>
            <p:nvPr userDrawn="1"/>
          </p:nvCxnSpPr>
          <p:spPr>
            <a:xfrm rot="10800000" flipV="1">
              <a:off x="0" y="-361302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Textfeld 58"/>
          <p:cNvSpPr txBox="1"/>
          <p:nvPr userDrawn="1"/>
        </p:nvSpPr>
        <p:spPr>
          <a:xfrm>
            <a:off x="-1791723" y="656648"/>
            <a:ext cx="1514371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>
                <a:solidFill>
                  <a:srgbClr val="FF0000"/>
                </a:solidFill>
              </a:rPr>
              <a:t>Tabelle</a:t>
            </a:r>
            <a:r>
              <a:rPr lang="de-DE" sz="1200" baseline="0" noProof="0" dirty="0">
                <a:solidFill>
                  <a:srgbClr val="FF0000"/>
                </a:solidFill>
              </a:rPr>
              <a:t> </a:t>
            </a:r>
            <a:r>
              <a:rPr lang="de-DE" sz="1200" noProof="0" dirty="0">
                <a:solidFill>
                  <a:srgbClr val="FF0000"/>
                </a:solidFill>
              </a:rPr>
              <a:t>(Vollflächig)</a:t>
            </a:r>
          </a:p>
        </p:txBody>
      </p:sp>
    </p:spTree>
    <p:extLst>
      <p:ext uri="{BB962C8B-B14F-4D97-AF65-F5344CB8AC3E}">
        <p14:creationId xmlns:p14="http://schemas.microsoft.com/office/powerpoint/2010/main" val="1074073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lang="de-DE" sz="2800" kern="1200" cap="all" spc="-70" baseline="0" smtClean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16000" indent="-216000" algn="l" defTabSz="914400" rtl="0" eaLnBrk="1" latinLnBrk="0" hangingPunct="1">
        <a:lnSpc>
          <a:spcPct val="100000"/>
        </a:lnSpc>
        <a:spcBef>
          <a:spcPts val="500"/>
        </a:spcBef>
        <a:buFont typeface="Lucida Grande"/>
        <a:buChar char="–"/>
        <a:defRPr sz="1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432000" indent="-216000" algn="l" defTabSz="914400" rtl="0" eaLnBrk="1" latinLnBrk="0" hangingPunct="1">
        <a:lnSpc>
          <a:spcPct val="100000"/>
        </a:lnSpc>
        <a:spcBef>
          <a:spcPts val="500"/>
        </a:spcBef>
        <a:buFont typeface="Lucida Grande"/>
        <a:buChar char="–"/>
        <a:defRPr sz="1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648000" indent="-216000" algn="l" defTabSz="914400" rtl="0" eaLnBrk="1" latinLnBrk="0" hangingPunct="1">
        <a:lnSpc>
          <a:spcPct val="100000"/>
        </a:lnSpc>
        <a:spcBef>
          <a:spcPts val="500"/>
        </a:spcBef>
        <a:buFont typeface="Lucida Grande"/>
        <a:buChar char="–"/>
        <a:defRPr sz="1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864000" indent="-216000" algn="l" defTabSz="914400" rtl="0" eaLnBrk="1" latinLnBrk="0" hangingPunct="1">
        <a:lnSpc>
          <a:spcPct val="100000"/>
        </a:lnSpc>
        <a:spcBef>
          <a:spcPts val="500"/>
        </a:spcBef>
        <a:buFont typeface="Lucida Grande"/>
        <a:buChar char="–"/>
        <a:defRPr sz="1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>
            <p:custDataLst>
              <p:tags r:id="rId9"/>
            </p:custDataLst>
            <p:extLst>
              <p:ext uri="{D42A27DB-BD31-4B8C-83A1-F6EECF244321}">
                <p14:modId xmlns:p14="http://schemas.microsoft.com/office/powerpoint/2010/main" val="187851525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680" name="think-cell Folie" r:id="rId10" imgW="344" imgH="345" progId="TCLayout.ActiveDocument.1">
                  <p:embed/>
                </p:oleObj>
              </mc:Choice>
              <mc:Fallback>
                <p:oleObj name="think-cell Folie" r:id="rId10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feld 3"/>
          <p:cNvSpPr txBox="1"/>
          <p:nvPr/>
        </p:nvSpPr>
        <p:spPr>
          <a:xfrm rot="16200000">
            <a:off x="8627636" y="3293636"/>
            <a:ext cx="6865200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3525" y="1052512"/>
            <a:ext cx="11448000" cy="54006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-974191" y="960180"/>
            <a:ext cx="696839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Textbox</a:t>
            </a:r>
          </a:p>
        </p:txBody>
      </p:sp>
      <p:sp>
        <p:nvSpPr>
          <p:cNvPr id="100" name="Textfeld 99"/>
          <p:cNvSpPr txBox="1"/>
          <p:nvPr/>
        </p:nvSpPr>
        <p:spPr>
          <a:xfrm>
            <a:off x="-1014869" y="-381635"/>
            <a:ext cx="990189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Vier</a:t>
            </a:r>
            <a:r>
              <a:rPr lang="de-DE" sz="1200" baseline="0" noProof="0" dirty="0"/>
              <a:t> </a:t>
            </a:r>
            <a:r>
              <a:rPr lang="de-DE" sz="1200" noProof="0" dirty="0"/>
              <a:t>Spalten</a:t>
            </a:r>
          </a:p>
        </p:txBody>
      </p:sp>
      <p:sp>
        <p:nvSpPr>
          <p:cNvPr id="101" name="Textfeld 100"/>
          <p:cNvSpPr txBox="1"/>
          <p:nvPr/>
        </p:nvSpPr>
        <p:spPr>
          <a:xfrm>
            <a:off x="-1032502" y="-618555"/>
            <a:ext cx="1007822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Drei</a:t>
            </a:r>
            <a:r>
              <a:rPr lang="de-DE" sz="1200" baseline="0" noProof="0" dirty="0"/>
              <a:t> </a:t>
            </a:r>
            <a:r>
              <a:rPr lang="de-DE" sz="1200" noProof="0" dirty="0"/>
              <a:t>Spalten</a:t>
            </a:r>
          </a:p>
        </p:txBody>
      </p:sp>
      <p:sp>
        <p:nvSpPr>
          <p:cNvPr id="105" name="Textfeld 104"/>
          <p:cNvSpPr txBox="1"/>
          <p:nvPr/>
        </p:nvSpPr>
        <p:spPr>
          <a:xfrm>
            <a:off x="-1067768" y="-855476"/>
            <a:ext cx="1043088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Zwei Spalten</a:t>
            </a:r>
          </a:p>
        </p:txBody>
      </p:sp>
      <p:sp>
        <p:nvSpPr>
          <p:cNvPr id="39" name="Textfeld 38"/>
          <p:cNvSpPr txBox="1"/>
          <p:nvPr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36" name="Titelplatzhalter 1"/>
          <p:cNvSpPr>
            <a:spLocks noGrp="1"/>
          </p:cNvSpPr>
          <p:nvPr>
            <p:ph type="title"/>
          </p:nvPr>
        </p:nvSpPr>
        <p:spPr>
          <a:xfrm>
            <a:off x="263525" y="260648"/>
            <a:ext cx="11447923" cy="396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lvl="0"/>
            <a:r>
              <a:rPr lang="de-DE" noProof="0" dirty="0"/>
              <a:t>Titelmasterformat durch Klicken bearbeiten</a:t>
            </a:r>
          </a:p>
        </p:txBody>
      </p:sp>
      <p:sp>
        <p:nvSpPr>
          <p:cNvPr id="35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928648" y="6453187"/>
            <a:ext cx="263350" cy="404813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lvl1pPr algn="ctr">
              <a:defRPr sz="1000">
                <a:solidFill>
                  <a:schemeClr val="accent5"/>
                </a:solidFill>
              </a:defRPr>
            </a:lvl1pPr>
          </a:lstStyle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  <p:grpSp>
        <p:nvGrpSpPr>
          <p:cNvPr id="34" name="Gruppieren 33"/>
          <p:cNvGrpSpPr/>
          <p:nvPr userDrawn="1"/>
        </p:nvGrpSpPr>
        <p:grpSpPr>
          <a:xfrm>
            <a:off x="-276708" y="-835143"/>
            <a:ext cx="12205181" cy="7972555"/>
            <a:chOff x="-276708" y="-835143"/>
            <a:chExt cx="12205181" cy="7972555"/>
          </a:xfrm>
        </p:grpSpPr>
        <p:cxnSp>
          <p:nvCxnSpPr>
            <p:cNvPr id="37" name="Gerade Verbindung 36"/>
            <p:cNvCxnSpPr/>
            <p:nvPr userDrawn="1"/>
          </p:nvCxnSpPr>
          <p:spPr>
            <a:xfrm rot="5400000" flipV="1">
              <a:off x="-204708" y="980735"/>
              <a:ext cx="0" cy="14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Gerade Verbindung 39"/>
            <p:cNvCxnSpPr/>
            <p:nvPr userDrawn="1"/>
          </p:nvCxnSpPr>
          <p:spPr>
            <a:xfrm rot="5400000" flipV="1">
              <a:off x="-204708" y="6381336"/>
              <a:ext cx="0" cy="14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 Verbindung 40"/>
            <p:cNvCxnSpPr/>
            <p:nvPr userDrawn="1"/>
          </p:nvCxnSpPr>
          <p:spPr>
            <a:xfrm>
              <a:off x="259147" y="6993412"/>
              <a:ext cx="0" cy="14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 Verbindung mit Pfeil 41"/>
            <p:cNvCxnSpPr/>
            <p:nvPr userDrawn="1"/>
          </p:nvCxnSpPr>
          <p:spPr>
            <a:xfrm>
              <a:off x="263525" y="-526222"/>
              <a:ext cx="3492500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mit Pfeil 42"/>
            <p:cNvCxnSpPr/>
            <p:nvPr userDrawn="1"/>
          </p:nvCxnSpPr>
          <p:spPr>
            <a:xfrm>
              <a:off x="4259684" y="-526222"/>
              <a:ext cx="3457154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mit Pfeil 43"/>
            <p:cNvCxnSpPr/>
            <p:nvPr userDrawn="1"/>
          </p:nvCxnSpPr>
          <p:spPr>
            <a:xfrm>
              <a:off x="8220124" y="-526222"/>
              <a:ext cx="3492500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Gerade Verbindung mit Pfeil 44"/>
            <p:cNvCxnSpPr/>
            <p:nvPr userDrawn="1"/>
          </p:nvCxnSpPr>
          <p:spPr>
            <a:xfrm>
              <a:off x="263525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Gerade Verbindung mit Pfeil 45"/>
            <p:cNvCxnSpPr/>
            <p:nvPr userDrawn="1"/>
          </p:nvCxnSpPr>
          <p:spPr>
            <a:xfrm>
              <a:off x="3251200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 Verbindung mit Pfeil 46"/>
            <p:cNvCxnSpPr/>
            <p:nvPr userDrawn="1"/>
          </p:nvCxnSpPr>
          <p:spPr>
            <a:xfrm>
              <a:off x="6240462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 Verbindung mit Pfeil 47"/>
            <p:cNvCxnSpPr/>
            <p:nvPr userDrawn="1"/>
          </p:nvCxnSpPr>
          <p:spPr>
            <a:xfrm>
              <a:off x="9228186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 Verbindung mit Pfeil 48"/>
            <p:cNvCxnSpPr/>
            <p:nvPr userDrawn="1"/>
          </p:nvCxnSpPr>
          <p:spPr>
            <a:xfrm>
              <a:off x="263525" y="-763143"/>
              <a:ext cx="5472113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Gerade Verbindung mit Pfeil 49"/>
            <p:cNvCxnSpPr/>
            <p:nvPr userDrawn="1"/>
          </p:nvCxnSpPr>
          <p:spPr>
            <a:xfrm>
              <a:off x="6240463" y="-763143"/>
              <a:ext cx="5472161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Gerade Verbindung 50"/>
            <p:cNvCxnSpPr/>
            <p:nvPr userDrawn="1"/>
          </p:nvCxnSpPr>
          <p:spPr>
            <a:xfrm>
              <a:off x="2999272" y="-36130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 Verbindung 51"/>
            <p:cNvCxnSpPr/>
            <p:nvPr userDrawn="1"/>
          </p:nvCxnSpPr>
          <p:spPr>
            <a:xfrm>
              <a:off x="5987988" y="-36130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 Verbindung 52"/>
            <p:cNvCxnSpPr/>
            <p:nvPr userDrawn="1"/>
          </p:nvCxnSpPr>
          <p:spPr>
            <a:xfrm>
              <a:off x="8976320" y="-36130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Gerade Verbindung 53"/>
            <p:cNvCxnSpPr/>
            <p:nvPr userDrawn="1"/>
          </p:nvCxnSpPr>
          <p:spPr>
            <a:xfrm>
              <a:off x="7968208" y="-59822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 Verbindung 54"/>
            <p:cNvCxnSpPr/>
            <p:nvPr userDrawn="1"/>
          </p:nvCxnSpPr>
          <p:spPr>
            <a:xfrm>
              <a:off x="4007768" y="-59822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Gerade Verbindung 55"/>
            <p:cNvCxnSpPr/>
            <p:nvPr userDrawn="1"/>
          </p:nvCxnSpPr>
          <p:spPr>
            <a:xfrm>
              <a:off x="5987988" y="-835143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Gerade Verbindung 56"/>
            <p:cNvCxnSpPr/>
            <p:nvPr userDrawn="1"/>
          </p:nvCxnSpPr>
          <p:spPr>
            <a:xfrm rot="5400000" flipV="1">
              <a:off x="-204708" y="679110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Gerade Verbindung 57"/>
            <p:cNvCxnSpPr/>
            <p:nvPr userDrawn="1"/>
          </p:nvCxnSpPr>
          <p:spPr>
            <a:xfrm rot="5400000" flipV="1">
              <a:off x="-204708" y="6785999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Gerade Verbindung 58"/>
            <p:cNvCxnSpPr/>
            <p:nvPr userDrawn="1"/>
          </p:nvCxnSpPr>
          <p:spPr>
            <a:xfrm rot="10800000" flipV="1">
              <a:off x="11928473" y="-361302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Gerade Verbindung 59"/>
            <p:cNvCxnSpPr/>
            <p:nvPr userDrawn="1"/>
          </p:nvCxnSpPr>
          <p:spPr>
            <a:xfrm rot="10800000" flipV="1">
              <a:off x="0" y="-361302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Textfeld 60"/>
          <p:cNvSpPr txBox="1"/>
          <p:nvPr userDrawn="1"/>
        </p:nvSpPr>
        <p:spPr>
          <a:xfrm>
            <a:off x="-1791723" y="656648"/>
            <a:ext cx="1514371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>
                <a:solidFill>
                  <a:srgbClr val="FF0000"/>
                </a:solidFill>
              </a:rPr>
              <a:t>Tabelle</a:t>
            </a:r>
            <a:r>
              <a:rPr lang="de-DE" sz="1200" baseline="0" noProof="0" dirty="0">
                <a:solidFill>
                  <a:srgbClr val="FF0000"/>
                </a:solidFill>
              </a:rPr>
              <a:t> </a:t>
            </a:r>
            <a:r>
              <a:rPr lang="de-DE" sz="1200" noProof="0" dirty="0">
                <a:solidFill>
                  <a:srgbClr val="FF0000"/>
                </a:solidFill>
              </a:rPr>
              <a:t>(Vollflächig)</a:t>
            </a:r>
          </a:p>
        </p:txBody>
      </p:sp>
    </p:spTree>
    <p:extLst>
      <p:ext uri="{BB962C8B-B14F-4D97-AF65-F5344CB8AC3E}">
        <p14:creationId xmlns:p14="http://schemas.microsoft.com/office/powerpoint/2010/main" val="4212037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768" r:id="rId2"/>
    <p:sldLayoutId id="2147483672" r:id="rId3"/>
    <p:sldLayoutId id="2147483757" r:id="rId4"/>
    <p:sldLayoutId id="2147483732" r:id="rId5"/>
    <p:sldLayoutId id="2147483696" r:id="rId6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lang="de-DE" sz="2800" kern="1200" cap="all" spc="-70" baseline="0" noProof="0" dirty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16000" indent="-216000" algn="l" defTabSz="914400" rtl="0" eaLnBrk="1" latinLnBrk="0" hangingPunct="1">
        <a:lnSpc>
          <a:spcPct val="100000"/>
        </a:lnSpc>
        <a:spcBef>
          <a:spcPts val="500"/>
        </a:spcBef>
        <a:buFont typeface="Lucida Grande"/>
        <a:buChar char="–"/>
        <a:defRPr sz="1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432000" indent="-216000" algn="l" defTabSz="914400" rtl="0" eaLnBrk="1" latinLnBrk="0" hangingPunct="1">
        <a:lnSpc>
          <a:spcPct val="100000"/>
        </a:lnSpc>
        <a:spcBef>
          <a:spcPts val="500"/>
        </a:spcBef>
        <a:buFont typeface="Lucida Grande"/>
        <a:buChar char="–"/>
        <a:defRPr sz="1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648000" indent="-216000" algn="l" defTabSz="914400" rtl="0" eaLnBrk="1" latinLnBrk="0" hangingPunct="1">
        <a:lnSpc>
          <a:spcPct val="100000"/>
        </a:lnSpc>
        <a:spcBef>
          <a:spcPts val="500"/>
        </a:spcBef>
        <a:buFont typeface="Lucida Grande"/>
        <a:buChar char="–"/>
        <a:defRPr sz="1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864000" indent="-216000" algn="l" defTabSz="914400" rtl="0" eaLnBrk="1" latinLnBrk="0" hangingPunct="1">
        <a:lnSpc>
          <a:spcPct val="100000"/>
        </a:lnSpc>
        <a:spcBef>
          <a:spcPts val="500"/>
        </a:spcBef>
        <a:buFont typeface="Lucida Grande"/>
        <a:buChar char="–"/>
        <a:defRPr sz="1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>
            <p:custDataLst>
              <p:tags r:id="rId9"/>
            </p:custDataLst>
            <p:extLst>
              <p:ext uri="{D42A27DB-BD31-4B8C-83A1-F6EECF244321}">
                <p14:modId xmlns:p14="http://schemas.microsoft.com/office/powerpoint/2010/main" val="382973235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190" name="think-cell Folie" r:id="rId10" imgW="344" imgH="345" progId="TCLayout.ActiveDocument.1">
                  <p:embed/>
                </p:oleObj>
              </mc:Choice>
              <mc:Fallback>
                <p:oleObj name="think-cell Folie" r:id="rId10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feld 3"/>
          <p:cNvSpPr txBox="1"/>
          <p:nvPr/>
        </p:nvSpPr>
        <p:spPr>
          <a:xfrm rot="16200000">
            <a:off x="8627636" y="3293636"/>
            <a:ext cx="6865200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3525" y="1052512"/>
            <a:ext cx="11448000" cy="54006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928648" y="6453187"/>
            <a:ext cx="263350" cy="404813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lvl1pPr algn="ctr">
              <a:defRPr sz="1000">
                <a:solidFill>
                  <a:schemeClr val="accent5"/>
                </a:solidFill>
              </a:defRPr>
            </a:lvl1pPr>
          </a:lstStyle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3" name="Textfeld 32"/>
          <p:cNvSpPr txBox="1"/>
          <p:nvPr/>
        </p:nvSpPr>
        <p:spPr>
          <a:xfrm>
            <a:off x="-974191" y="960180"/>
            <a:ext cx="696839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Textbox</a:t>
            </a:r>
          </a:p>
        </p:txBody>
      </p:sp>
      <p:sp>
        <p:nvSpPr>
          <p:cNvPr id="100" name="Textfeld 99"/>
          <p:cNvSpPr txBox="1"/>
          <p:nvPr/>
        </p:nvSpPr>
        <p:spPr>
          <a:xfrm>
            <a:off x="-1014869" y="-381635"/>
            <a:ext cx="990189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Vier</a:t>
            </a:r>
            <a:r>
              <a:rPr lang="de-DE" sz="1200" baseline="0" noProof="0" dirty="0"/>
              <a:t> </a:t>
            </a:r>
            <a:r>
              <a:rPr lang="de-DE" sz="1200" noProof="0" dirty="0"/>
              <a:t>Spalten</a:t>
            </a:r>
          </a:p>
        </p:txBody>
      </p:sp>
      <p:sp>
        <p:nvSpPr>
          <p:cNvPr id="101" name="Textfeld 100"/>
          <p:cNvSpPr txBox="1"/>
          <p:nvPr/>
        </p:nvSpPr>
        <p:spPr>
          <a:xfrm>
            <a:off x="-1032502" y="-618555"/>
            <a:ext cx="1007822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Drei</a:t>
            </a:r>
            <a:r>
              <a:rPr lang="de-DE" sz="1200" baseline="0" noProof="0" dirty="0"/>
              <a:t> </a:t>
            </a:r>
            <a:r>
              <a:rPr lang="de-DE" sz="1200" noProof="0" dirty="0"/>
              <a:t>Spalten</a:t>
            </a:r>
          </a:p>
        </p:txBody>
      </p:sp>
      <p:sp>
        <p:nvSpPr>
          <p:cNvPr id="105" name="Textfeld 104"/>
          <p:cNvSpPr txBox="1"/>
          <p:nvPr/>
        </p:nvSpPr>
        <p:spPr>
          <a:xfrm>
            <a:off x="-1067768" y="-855476"/>
            <a:ext cx="1043088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Zwei Spalten</a:t>
            </a:r>
          </a:p>
        </p:txBody>
      </p:sp>
      <p:sp>
        <p:nvSpPr>
          <p:cNvPr id="37" name="Textfeld 36"/>
          <p:cNvSpPr txBox="1"/>
          <p:nvPr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63525" y="260350"/>
            <a:ext cx="11448000" cy="39528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lvl="0"/>
            <a:r>
              <a:rPr lang="de-DE" dirty="0"/>
              <a:t>Titelmasterformat durch Klicken bearbeiten</a:t>
            </a:r>
          </a:p>
        </p:txBody>
      </p:sp>
      <p:grpSp>
        <p:nvGrpSpPr>
          <p:cNvPr id="34" name="Gruppieren 33"/>
          <p:cNvGrpSpPr/>
          <p:nvPr userDrawn="1"/>
        </p:nvGrpSpPr>
        <p:grpSpPr>
          <a:xfrm>
            <a:off x="-276708" y="-835143"/>
            <a:ext cx="12205181" cy="7972555"/>
            <a:chOff x="-276708" y="-835143"/>
            <a:chExt cx="12205181" cy="7972555"/>
          </a:xfrm>
        </p:grpSpPr>
        <p:cxnSp>
          <p:nvCxnSpPr>
            <p:cNvPr id="35" name="Gerade Verbindung 34"/>
            <p:cNvCxnSpPr/>
            <p:nvPr userDrawn="1"/>
          </p:nvCxnSpPr>
          <p:spPr>
            <a:xfrm rot="5400000" flipV="1">
              <a:off x="-204708" y="980735"/>
              <a:ext cx="0" cy="14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 flipV="1">
              <a:off x="-204708" y="6381336"/>
              <a:ext cx="0" cy="14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Gerade Verbindung 37"/>
            <p:cNvCxnSpPr/>
            <p:nvPr userDrawn="1"/>
          </p:nvCxnSpPr>
          <p:spPr>
            <a:xfrm>
              <a:off x="259147" y="6993412"/>
              <a:ext cx="0" cy="14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Gerade Verbindung mit Pfeil 38"/>
            <p:cNvCxnSpPr/>
            <p:nvPr userDrawn="1"/>
          </p:nvCxnSpPr>
          <p:spPr>
            <a:xfrm>
              <a:off x="263525" y="-526222"/>
              <a:ext cx="3492500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 Verbindung mit Pfeil 40"/>
            <p:cNvCxnSpPr/>
            <p:nvPr userDrawn="1"/>
          </p:nvCxnSpPr>
          <p:spPr>
            <a:xfrm>
              <a:off x="4259684" y="-526222"/>
              <a:ext cx="3457154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 Verbindung mit Pfeil 41"/>
            <p:cNvCxnSpPr/>
            <p:nvPr userDrawn="1"/>
          </p:nvCxnSpPr>
          <p:spPr>
            <a:xfrm>
              <a:off x="8220124" y="-526222"/>
              <a:ext cx="3492500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mit Pfeil 42"/>
            <p:cNvCxnSpPr/>
            <p:nvPr userDrawn="1"/>
          </p:nvCxnSpPr>
          <p:spPr>
            <a:xfrm>
              <a:off x="263525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mit Pfeil 43"/>
            <p:cNvCxnSpPr/>
            <p:nvPr userDrawn="1"/>
          </p:nvCxnSpPr>
          <p:spPr>
            <a:xfrm>
              <a:off x="3251200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Gerade Verbindung mit Pfeil 44"/>
            <p:cNvCxnSpPr/>
            <p:nvPr userDrawn="1"/>
          </p:nvCxnSpPr>
          <p:spPr>
            <a:xfrm>
              <a:off x="6240462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Gerade Verbindung mit Pfeil 45"/>
            <p:cNvCxnSpPr/>
            <p:nvPr userDrawn="1"/>
          </p:nvCxnSpPr>
          <p:spPr>
            <a:xfrm>
              <a:off x="9228186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 Verbindung mit Pfeil 46"/>
            <p:cNvCxnSpPr/>
            <p:nvPr userDrawn="1"/>
          </p:nvCxnSpPr>
          <p:spPr>
            <a:xfrm>
              <a:off x="263525" y="-763143"/>
              <a:ext cx="5472113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 Verbindung mit Pfeil 47"/>
            <p:cNvCxnSpPr/>
            <p:nvPr userDrawn="1"/>
          </p:nvCxnSpPr>
          <p:spPr>
            <a:xfrm>
              <a:off x="6240463" y="-763143"/>
              <a:ext cx="5472161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 Verbindung 48"/>
            <p:cNvCxnSpPr/>
            <p:nvPr userDrawn="1"/>
          </p:nvCxnSpPr>
          <p:spPr>
            <a:xfrm>
              <a:off x="2999272" y="-36130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Gerade Verbindung 49"/>
            <p:cNvCxnSpPr/>
            <p:nvPr userDrawn="1"/>
          </p:nvCxnSpPr>
          <p:spPr>
            <a:xfrm>
              <a:off x="5987988" y="-36130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Gerade Verbindung 50"/>
            <p:cNvCxnSpPr/>
            <p:nvPr userDrawn="1"/>
          </p:nvCxnSpPr>
          <p:spPr>
            <a:xfrm>
              <a:off x="8976320" y="-36130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 Verbindung 51"/>
            <p:cNvCxnSpPr/>
            <p:nvPr userDrawn="1"/>
          </p:nvCxnSpPr>
          <p:spPr>
            <a:xfrm>
              <a:off x="7968208" y="-59822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 Verbindung 52"/>
            <p:cNvCxnSpPr/>
            <p:nvPr userDrawn="1"/>
          </p:nvCxnSpPr>
          <p:spPr>
            <a:xfrm>
              <a:off x="4007768" y="-59822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Gerade Verbindung 53"/>
            <p:cNvCxnSpPr/>
            <p:nvPr userDrawn="1"/>
          </p:nvCxnSpPr>
          <p:spPr>
            <a:xfrm>
              <a:off x="5987988" y="-835143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 Verbindung 54"/>
            <p:cNvCxnSpPr/>
            <p:nvPr userDrawn="1"/>
          </p:nvCxnSpPr>
          <p:spPr>
            <a:xfrm rot="5400000" flipV="1">
              <a:off x="-204708" y="679110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Gerade Verbindung 55"/>
            <p:cNvCxnSpPr/>
            <p:nvPr userDrawn="1"/>
          </p:nvCxnSpPr>
          <p:spPr>
            <a:xfrm rot="5400000" flipV="1">
              <a:off x="-204708" y="6785999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Gerade Verbindung 56"/>
            <p:cNvCxnSpPr/>
            <p:nvPr userDrawn="1"/>
          </p:nvCxnSpPr>
          <p:spPr>
            <a:xfrm rot="10800000" flipV="1">
              <a:off x="11928473" y="-361302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Gerade Verbindung 57"/>
            <p:cNvCxnSpPr/>
            <p:nvPr userDrawn="1"/>
          </p:nvCxnSpPr>
          <p:spPr>
            <a:xfrm rot="10800000" flipV="1">
              <a:off x="0" y="-361302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Textfeld 58"/>
          <p:cNvSpPr txBox="1"/>
          <p:nvPr userDrawn="1"/>
        </p:nvSpPr>
        <p:spPr>
          <a:xfrm>
            <a:off x="-1791723" y="656648"/>
            <a:ext cx="1514371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>
                <a:solidFill>
                  <a:srgbClr val="FF0000"/>
                </a:solidFill>
              </a:rPr>
              <a:t>Tabelle</a:t>
            </a:r>
            <a:r>
              <a:rPr lang="de-DE" sz="1200" baseline="0" noProof="0" dirty="0">
                <a:solidFill>
                  <a:srgbClr val="FF0000"/>
                </a:solidFill>
              </a:rPr>
              <a:t> </a:t>
            </a:r>
            <a:r>
              <a:rPr lang="de-DE" sz="1200" noProof="0" dirty="0">
                <a:solidFill>
                  <a:srgbClr val="FF0000"/>
                </a:solidFill>
              </a:rPr>
              <a:t>(Vollflächig)</a:t>
            </a:r>
          </a:p>
        </p:txBody>
      </p:sp>
    </p:spTree>
    <p:extLst>
      <p:ext uri="{BB962C8B-B14F-4D97-AF65-F5344CB8AC3E}">
        <p14:creationId xmlns:p14="http://schemas.microsoft.com/office/powerpoint/2010/main" val="1272952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69" r:id="rId2"/>
    <p:sldLayoutId id="2147483701" r:id="rId3"/>
    <p:sldLayoutId id="2147483758" r:id="rId4"/>
    <p:sldLayoutId id="2147483733" r:id="rId5"/>
    <p:sldLayoutId id="2147483703" r:id="rId6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lang="de-DE" sz="2800" kern="1200" cap="all" spc="-70" baseline="0" smtClean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16000" indent="-216000" algn="l" defTabSz="914400" rtl="0" eaLnBrk="1" latinLnBrk="0" hangingPunct="1">
        <a:lnSpc>
          <a:spcPct val="100000"/>
        </a:lnSpc>
        <a:spcBef>
          <a:spcPts val="500"/>
        </a:spcBef>
        <a:buFont typeface="Lucida Grande"/>
        <a:buChar char="–"/>
        <a:defRPr sz="1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432000" indent="-216000" algn="l" defTabSz="914400" rtl="0" eaLnBrk="1" latinLnBrk="0" hangingPunct="1">
        <a:lnSpc>
          <a:spcPct val="100000"/>
        </a:lnSpc>
        <a:spcBef>
          <a:spcPts val="500"/>
        </a:spcBef>
        <a:buFont typeface="Lucida Grande"/>
        <a:buChar char="–"/>
        <a:defRPr sz="1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648000" indent="-216000" algn="l" defTabSz="914400" rtl="0" eaLnBrk="1" latinLnBrk="0" hangingPunct="1">
        <a:lnSpc>
          <a:spcPct val="100000"/>
        </a:lnSpc>
        <a:spcBef>
          <a:spcPts val="500"/>
        </a:spcBef>
        <a:buFont typeface="Lucida Grande"/>
        <a:buChar char="–"/>
        <a:defRPr sz="1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864000" indent="-216000" algn="l" defTabSz="914400" rtl="0" eaLnBrk="1" latinLnBrk="0" hangingPunct="1">
        <a:lnSpc>
          <a:spcPct val="100000"/>
        </a:lnSpc>
        <a:spcBef>
          <a:spcPts val="500"/>
        </a:spcBef>
        <a:buFont typeface="Lucida Grande"/>
        <a:buChar char="–"/>
        <a:defRPr sz="1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>
            <p:custDataLst>
              <p:tags r:id="rId9"/>
            </p:custDataLst>
            <p:extLst>
              <p:ext uri="{D42A27DB-BD31-4B8C-83A1-F6EECF244321}">
                <p14:modId xmlns:p14="http://schemas.microsoft.com/office/powerpoint/2010/main" val="3850758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797" name="think-cell Folie" r:id="rId10" imgW="344" imgH="345" progId="TCLayout.ActiveDocument.1">
                  <p:embed/>
                </p:oleObj>
              </mc:Choice>
              <mc:Fallback>
                <p:oleObj name="think-cell Folie" r:id="rId10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feld 3"/>
          <p:cNvSpPr txBox="1"/>
          <p:nvPr/>
        </p:nvSpPr>
        <p:spPr>
          <a:xfrm rot="16200000">
            <a:off x="8627636" y="3293636"/>
            <a:ext cx="6865200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3525" y="1052512"/>
            <a:ext cx="11448000" cy="54006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36" name="Textfeld 35"/>
          <p:cNvSpPr txBox="1"/>
          <p:nvPr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63525" y="260350"/>
            <a:ext cx="11448000" cy="39528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lvl="0"/>
            <a:r>
              <a:rPr lang="de-DE" dirty="0"/>
              <a:t>Titelmasterformat durch Klicken bearbeiten</a:t>
            </a:r>
          </a:p>
        </p:txBody>
      </p:sp>
      <p:sp>
        <p:nvSpPr>
          <p:cNvPr id="37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928648" y="6453187"/>
            <a:ext cx="263350" cy="404813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lvl1pPr algn="ctr">
              <a:defRPr sz="1000">
                <a:solidFill>
                  <a:schemeClr val="accent5"/>
                </a:solidFill>
              </a:defRPr>
            </a:lvl1pPr>
          </a:lstStyle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  <p:grpSp>
        <p:nvGrpSpPr>
          <p:cNvPr id="34" name="Gruppieren 33"/>
          <p:cNvGrpSpPr/>
          <p:nvPr userDrawn="1"/>
        </p:nvGrpSpPr>
        <p:grpSpPr>
          <a:xfrm>
            <a:off x="-276708" y="-835143"/>
            <a:ext cx="12205181" cy="7972555"/>
            <a:chOff x="-276708" y="-835143"/>
            <a:chExt cx="12205181" cy="7972555"/>
          </a:xfrm>
        </p:grpSpPr>
        <p:cxnSp>
          <p:nvCxnSpPr>
            <p:cNvPr id="35" name="Gerade Verbindung 34"/>
            <p:cNvCxnSpPr/>
            <p:nvPr userDrawn="1"/>
          </p:nvCxnSpPr>
          <p:spPr>
            <a:xfrm rot="5400000" flipV="1">
              <a:off x="-204708" y="980735"/>
              <a:ext cx="0" cy="14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Gerade Verbindung 38"/>
            <p:cNvCxnSpPr/>
            <p:nvPr userDrawn="1"/>
          </p:nvCxnSpPr>
          <p:spPr>
            <a:xfrm rot="5400000" flipV="1">
              <a:off x="-204708" y="6381336"/>
              <a:ext cx="0" cy="14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Gerade Verbindung 39"/>
            <p:cNvCxnSpPr/>
            <p:nvPr userDrawn="1"/>
          </p:nvCxnSpPr>
          <p:spPr>
            <a:xfrm>
              <a:off x="259147" y="6993412"/>
              <a:ext cx="0" cy="14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 Verbindung mit Pfeil 40"/>
            <p:cNvCxnSpPr/>
            <p:nvPr userDrawn="1"/>
          </p:nvCxnSpPr>
          <p:spPr>
            <a:xfrm>
              <a:off x="263525" y="-526222"/>
              <a:ext cx="3492500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 Verbindung mit Pfeil 41"/>
            <p:cNvCxnSpPr/>
            <p:nvPr userDrawn="1"/>
          </p:nvCxnSpPr>
          <p:spPr>
            <a:xfrm>
              <a:off x="4259684" y="-526222"/>
              <a:ext cx="3457154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mit Pfeil 42"/>
            <p:cNvCxnSpPr/>
            <p:nvPr userDrawn="1"/>
          </p:nvCxnSpPr>
          <p:spPr>
            <a:xfrm>
              <a:off x="8220124" y="-526222"/>
              <a:ext cx="3492500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mit Pfeil 43"/>
            <p:cNvCxnSpPr/>
            <p:nvPr userDrawn="1"/>
          </p:nvCxnSpPr>
          <p:spPr>
            <a:xfrm>
              <a:off x="263525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Gerade Verbindung mit Pfeil 44"/>
            <p:cNvCxnSpPr/>
            <p:nvPr userDrawn="1"/>
          </p:nvCxnSpPr>
          <p:spPr>
            <a:xfrm>
              <a:off x="3251200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Gerade Verbindung mit Pfeil 45"/>
            <p:cNvCxnSpPr/>
            <p:nvPr userDrawn="1"/>
          </p:nvCxnSpPr>
          <p:spPr>
            <a:xfrm>
              <a:off x="6240462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 Verbindung mit Pfeil 46"/>
            <p:cNvCxnSpPr/>
            <p:nvPr userDrawn="1"/>
          </p:nvCxnSpPr>
          <p:spPr>
            <a:xfrm>
              <a:off x="9228186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 Verbindung mit Pfeil 47"/>
            <p:cNvCxnSpPr/>
            <p:nvPr userDrawn="1"/>
          </p:nvCxnSpPr>
          <p:spPr>
            <a:xfrm>
              <a:off x="263525" y="-763143"/>
              <a:ext cx="5472113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 Verbindung mit Pfeil 48"/>
            <p:cNvCxnSpPr/>
            <p:nvPr userDrawn="1"/>
          </p:nvCxnSpPr>
          <p:spPr>
            <a:xfrm>
              <a:off x="6240463" y="-763143"/>
              <a:ext cx="5472161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Gerade Verbindung 49"/>
            <p:cNvCxnSpPr/>
            <p:nvPr userDrawn="1"/>
          </p:nvCxnSpPr>
          <p:spPr>
            <a:xfrm>
              <a:off x="2999272" y="-36130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Gerade Verbindung 50"/>
            <p:cNvCxnSpPr/>
            <p:nvPr userDrawn="1"/>
          </p:nvCxnSpPr>
          <p:spPr>
            <a:xfrm>
              <a:off x="5987988" y="-36130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 Verbindung 51"/>
            <p:cNvCxnSpPr/>
            <p:nvPr userDrawn="1"/>
          </p:nvCxnSpPr>
          <p:spPr>
            <a:xfrm>
              <a:off x="8976320" y="-36130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 Verbindung 52"/>
            <p:cNvCxnSpPr/>
            <p:nvPr userDrawn="1"/>
          </p:nvCxnSpPr>
          <p:spPr>
            <a:xfrm>
              <a:off x="7968208" y="-59822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Gerade Verbindung 53"/>
            <p:cNvCxnSpPr/>
            <p:nvPr userDrawn="1"/>
          </p:nvCxnSpPr>
          <p:spPr>
            <a:xfrm>
              <a:off x="4007768" y="-59822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 Verbindung 54"/>
            <p:cNvCxnSpPr/>
            <p:nvPr userDrawn="1"/>
          </p:nvCxnSpPr>
          <p:spPr>
            <a:xfrm>
              <a:off x="5987988" y="-835143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Gerade Verbindung 55"/>
            <p:cNvCxnSpPr/>
            <p:nvPr userDrawn="1"/>
          </p:nvCxnSpPr>
          <p:spPr>
            <a:xfrm rot="5400000" flipV="1">
              <a:off x="-204708" y="679110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Gerade Verbindung 56"/>
            <p:cNvCxnSpPr/>
            <p:nvPr userDrawn="1"/>
          </p:nvCxnSpPr>
          <p:spPr>
            <a:xfrm rot="5400000" flipV="1">
              <a:off x="-204708" y="6785999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Gerade Verbindung 57"/>
            <p:cNvCxnSpPr/>
            <p:nvPr userDrawn="1"/>
          </p:nvCxnSpPr>
          <p:spPr>
            <a:xfrm rot="10800000" flipV="1">
              <a:off x="11928473" y="-361302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Gerade Verbindung 58"/>
            <p:cNvCxnSpPr/>
            <p:nvPr userDrawn="1"/>
          </p:nvCxnSpPr>
          <p:spPr>
            <a:xfrm rot="10800000" flipV="1">
              <a:off x="0" y="-361302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Textfeld 59"/>
          <p:cNvSpPr txBox="1"/>
          <p:nvPr userDrawn="1"/>
        </p:nvSpPr>
        <p:spPr>
          <a:xfrm>
            <a:off x="-1791723" y="656648"/>
            <a:ext cx="1514371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>
                <a:solidFill>
                  <a:srgbClr val="FF0000"/>
                </a:solidFill>
              </a:rPr>
              <a:t>Tabelle</a:t>
            </a:r>
            <a:r>
              <a:rPr lang="de-DE" sz="1200" baseline="0" noProof="0" dirty="0">
                <a:solidFill>
                  <a:srgbClr val="FF0000"/>
                </a:solidFill>
              </a:rPr>
              <a:t> </a:t>
            </a:r>
            <a:r>
              <a:rPr lang="de-DE" sz="1200" noProof="0" dirty="0">
                <a:solidFill>
                  <a:srgbClr val="FF0000"/>
                </a:solidFill>
              </a:rPr>
              <a:t>(Vollflächig)</a:t>
            </a:r>
          </a:p>
        </p:txBody>
      </p:sp>
      <p:sp>
        <p:nvSpPr>
          <p:cNvPr id="61" name="Textfeld 60"/>
          <p:cNvSpPr txBox="1"/>
          <p:nvPr userDrawn="1"/>
        </p:nvSpPr>
        <p:spPr>
          <a:xfrm>
            <a:off x="-974191" y="960180"/>
            <a:ext cx="696839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Textbox</a:t>
            </a:r>
          </a:p>
        </p:txBody>
      </p:sp>
      <p:sp>
        <p:nvSpPr>
          <p:cNvPr id="62" name="Textfeld 61"/>
          <p:cNvSpPr txBox="1"/>
          <p:nvPr userDrawn="1"/>
        </p:nvSpPr>
        <p:spPr>
          <a:xfrm>
            <a:off x="-1014869" y="-381635"/>
            <a:ext cx="990189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Vier</a:t>
            </a:r>
            <a:r>
              <a:rPr lang="de-DE" sz="1200" baseline="0" noProof="0" dirty="0"/>
              <a:t> </a:t>
            </a:r>
            <a:r>
              <a:rPr lang="de-DE" sz="1200" noProof="0" dirty="0"/>
              <a:t>Spalten</a:t>
            </a:r>
          </a:p>
        </p:txBody>
      </p:sp>
      <p:sp>
        <p:nvSpPr>
          <p:cNvPr id="63" name="Textfeld 62"/>
          <p:cNvSpPr txBox="1"/>
          <p:nvPr userDrawn="1"/>
        </p:nvSpPr>
        <p:spPr>
          <a:xfrm>
            <a:off x="-1032502" y="-618555"/>
            <a:ext cx="1007822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Drei</a:t>
            </a:r>
            <a:r>
              <a:rPr lang="de-DE" sz="1200" baseline="0" noProof="0" dirty="0"/>
              <a:t> </a:t>
            </a:r>
            <a:r>
              <a:rPr lang="de-DE" sz="1200" noProof="0" dirty="0"/>
              <a:t>Spalten</a:t>
            </a:r>
          </a:p>
        </p:txBody>
      </p:sp>
      <p:sp>
        <p:nvSpPr>
          <p:cNvPr id="64" name="Textfeld 63"/>
          <p:cNvSpPr txBox="1"/>
          <p:nvPr userDrawn="1"/>
        </p:nvSpPr>
        <p:spPr>
          <a:xfrm>
            <a:off x="-1067768" y="-855476"/>
            <a:ext cx="1043088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Zwei Spalten</a:t>
            </a:r>
          </a:p>
        </p:txBody>
      </p:sp>
    </p:spTree>
    <p:extLst>
      <p:ext uri="{BB962C8B-B14F-4D97-AF65-F5344CB8AC3E}">
        <p14:creationId xmlns:p14="http://schemas.microsoft.com/office/powerpoint/2010/main" val="3421224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770" r:id="rId2"/>
    <p:sldLayoutId id="2147483680" r:id="rId3"/>
    <p:sldLayoutId id="2147483759" r:id="rId4"/>
    <p:sldLayoutId id="2147483734" r:id="rId5"/>
    <p:sldLayoutId id="2147483695" r:id="rId6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lang="de-DE" sz="2800" kern="1200" cap="all" spc="-70" baseline="0" dirty="0" smtClean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Lucida Grande"/>
        <a:buNone/>
        <a:defRPr sz="1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16000" indent="-216000" algn="l" defTabSz="914400" rtl="0" eaLnBrk="1" latinLnBrk="0" hangingPunct="1">
        <a:lnSpc>
          <a:spcPct val="100000"/>
        </a:lnSpc>
        <a:spcBef>
          <a:spcPts val="500"/>
        </a:spcBef>
        <a:buFont typeface="Lucida Grande"/>
        <a:buChar char="–"/>
        <a:defRPr sz="1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432000" indent="-216000" algn="l" defTabSz="914400" rtl="0" eaLnBrk="1" latinLnBrk="0" hangingPunct="1">
        <a:lnSpc>
          <a:spcPct val="100000"/>
        </a:lnSpc>
        <a:spcBef>
          <a:spcPts val="500"/>
        </a:spcBef>
        <a:buFont typeface="Lucida Grande"/>
        <a:buChar char="–"/>
        <a:defRPr sz="1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648000" indent="-216000" algn="l" defTabSz="914400" rtl="0" eaLnBrk="1" latinLnBrk="0" hangingPunct="1">
        <a:lnSpc>
          <a:spcPct val="100000"/>
        </a:lnSpc>
        <a:spcBef>
          <a:spcPts val="500"/>
        </a:spcBef>
        <a:buFont typeface="Lucida Grande"/>
        <a:buChar char="–"/>
        <a:defRPr sz="1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864000" indent="-216000" algn="l" defTabSz="914400" rtl="0" eaLnBrk="1" latinLnBrk="0" hangingPunct="1">
        <a:lnSpc>
          <a:spcPct val="100000"/>
        </a:lnSpc>
        <a:spcBef>
          <a:spcPts val="500"/>
        </a:spcBef>
        <a:buFont typeface="Lucida Grande"/>
        <a:buChar char="–"/>
        <a:defRPr sz="1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>
            <p:custDataLst>
              <p:tags r:id="rId9"/>
            </p:custDataLst>
            <p:extLst>
              <p:ext uri="{D42A27DB-BD31-4B8C-83A1-F6EECF244321}">
                <p14:modId xmlns:p14="http://schemas.microsoft.com/office/powerpoint/2010/main" val="37613190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915" name="think-cell Folie" r:id="rId10" imgW="344" imgH="345" progId="TCLayout.ActiveDocument.1">
                  <p:embed/>
                </p:oleObj>
              </mc:Choice>
              <mc:Fallback>
                <p:oleObj name="think-cell Folie" r:id="rId10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feld 3"/>
          <p:cNvSpPr txBox="1"/>
          <p:nvPr/>
        </p:nvSpPr>
        <p:spPr>
          <a:xfrm rot="16200000">
            <a:off x="8627636" y="3293636"/>
            <a:ext cx="6865200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3352" y="1052512"/>
            <a:ext cx="11448000" cy="54006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-974191" y="960180"/>
            <a:ext cx="696839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Textbox</a:t>
            </a:r>
          </a:p>
        </p:txBody>
      </p:sp>
      <p:sp>
        <p:nvSpPr>
          <p:cNvPr id="100" name="Textfeld 99"/>
          <p:cNvSpPr txBox="1"/>
          <p:nvPr/>
        </p:nvSpPr>
        <p:spPr>
          <a:xfrm>
            <a:off x="-1014869" y="-381635"/>
            <a:ext cx="990189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Vier</a:t>
            </a:r>
            <a:r>
              <a:rPr lang="de-DE" sz="1200" baseline="0" noProof="0" dirty="0"/>
              <a:t> </a:t>
            </a:r>
            <a:r>
              <a:rPr lang="de-DE" sz="1200" noProof="0" dirty="0"/>
              <a:t>Spalten</a:t>
            </a:r>
          </a:p>
        </p:txBody>
      </p:sp>
      <p:sp>
        <p:nvSpPr>
          <p:cNvPr id="101" name="Textfeld 100"/>
          <p:cNvSpPr txBox="1"/>
          <p:nvPr/>
        </p:nvSpPr>
        <p:spPr>
          <a:xfrm>
            <a:off x="-1032502" y="-618555"/>
            <a:ext cx="1007822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Drei</a:t>
            </a:r>
            <a:r>
              <a:rPr lang="de-DE" sz="1200" baseline="0" noProof="0" dirty="0"/>
              <a:t> </a:t>
            </a:r>
            <a:r>
              <a:rPr lang="de-DE" sz="1200" noProof="0" dirty="0"/>
              <a:t>Spalten</a:t>
            </a:r>
          </a:p>
        </p:txBody>
      </p:sp>
      <p:sp>
        <p:nvSpPr>
          <p:cNvPr id="105" name="Textfeld 104"/>
          <p:cNvSpPr txBox="1"/>
          <p:nvPr/>
        </p:nvSpPr>
        <p:spPr>
          <a:xfrm>
            <a:off x="-1067768" y="-855476"/>
            <a:ext cx="1043088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Zwei Spalten</a:t>
            </a:r>
          </a:p>
        </p:txBody>
      </p:sp>
      <p:sp>
        <p:nvSpPr>
          <p:cNvPr id="36" name="Textfeld 35"/>
          <p:cNvSpPr txBox="1"/>
          <p:nvPr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63352" y="260350"/>
            <a:ext cx="11448000" cy="39528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lvl="0"/>
            <a:r>
              <a:rPr lang="de-DE" dirty="0"/>
              <a:t>Titelmasterformat durch Klicken bearbeiten</a:t>
            </a:r>
          </a:p>
        </p:txBody>
      </p:sp>
      <p:sp>
        <p:nvSpPr>
          <p:cNvPr id="37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928648" y="6453187"/>
            <a:ext cx="263350" cy="404813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lvl1pPr algn="ctr">
              <a:defRPr sz="1000">
                <a:solidFill>
                  <a:schemeClr val="accent5"/>
                </a:solidFill>
              </a:defRPr>
            </a:lvl1pPr>
          </a:lstStyle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  <p:grpSp>
        <p:nvGrpSpPr>
          <p:cNvPr id="34" name="Gruppieren 33"/>
          <p:cNvGrpSpPr/>
          <p:nvPr userDrawn="1"/>
        </p:nvGrpSpPr>
        <p:grpSpPr>
          <a:xfrm>
            <a:off x="-276708" y="-835143"/>
            <a:ext cx="12205181" cy="7972555"/>
            <a:chOff x="-276708" y="-835143"/>
            <a:chExt cx="12205181" cy="7972555"/>
          </a:xfrm>
        </p:grpSpPr>
        <p:cxnSp>
          <p:nvCxnSpPr>
            <p:cNvPr id="35" name="Gerade Verbindung 34"/>
            <p:cNvCxnSpPr/>
            <p:nvPr userDrawn="1"/>
          </p:nvCxnSpPr>
          <p:spPr>
            <a:xfrm rot="5400000" flipV="1">
              <a:off x="-204708" y="980735"/>
              <a:ext cx="0" cy="14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Gerade Verbindung 38"/>
            <p:cNvCxnSpPr/>
            <p:nvPr userDrawn="1"/>
          </p:nvCxnSpPr>
          <p:spPr>
            <a:xfrm rot="5400000" flipV="1">
              <a:off x="-204708" y="6381336"/>
              <a:ext cx="0" cy="14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Gerade Verbindung 39"/>
            <p:cNvCxnSpPr/>
            <p:nvPr userDrawn="1"/>
          </p:nvCxnSpPr>
          <p:spPr>
            <a:xfrm>
              <a:off x="259147" y="6993412"/>
              <a:ext cx="0" cy="14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 Verbindung mit Pfeil 40"/>
            <p:cNvCxnSpPr/>
            <p:nvPr userDrawn="1"/>
          </p:nvCxnSpPr>
          <p:spPr>
            <a:xfrm>
              <a:off x="263525" y="-526222"/>
              <a:ext cx="3492500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 Verbindung mit Pfeil 41"/>
            <p:cNvCxnSpPr/>
            <p:nvPr userDrawn="1"/>
          </p:nvCxnSpPr>
          <p:spPr>
            <a:xfrm>
              <a:off x="4259684" y="-526222"/>
              <a:ext cx="3457154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mit Pfeil 42"/>
            <p:cNvCxnSpPr/>
            <p:nvPr userDrawn="1"/>
          </p:nvCxnSpPr>
          <p:spPr>
            <a:xfrm>
              <a:off x="8220124" y="-526222"/>
              <a:ext cx="3492500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mit Pfeil 43"/>
            <p:cNvCxnSpPr/>
            <p:nvPr userDrawn="1"/>
          </p:nvCxnSpPr>
          <p:spPr>
            <a:xfrm>
              <a:off x="263525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Gerade Verbindung mit Pfeil 44"/>
            <p:cNvCxnSpPr/>
            <p:nvPr userDrawn="1"/>
          </p:nvCxnSpPr>
          <p:spPr>
            <a:xfrm>
              <a:off x="3251200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Gerade Verbindung mit Pfeil 45"/>
            <p:cNvCxnSpPr/>
            <p:nvPr userDrawn="1"/>
          </p:nvCxnSpPr>
          <p:spPr>
            <a:xfrm>
              <a:off x="6240462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 Verbindung mit Pfeil 46"/>
            <p:cNvCxnSpPr/>
            <p:nvPr userDrawn="1"/>
          </p:nvCxnSpPr>
          <p:spPr>
            <a:xfrm>
              <a:off x="9228186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 Verbindung mit Pfeil 47"/>
            <p:cNvCxnSpPr/>
            <p:nvPr userDrawn="1"/>
          </p:nvCxnSpPr>
          <p:spPr>
            <a:xfrm>
              <a:off x="263525" y="-763143"/>
              <a:ext cx="5472113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 Verbindung mit Pfeil 48"/>
            <p:cNvCxnSpPr/>
            <p:nvPr userDrawn="1"/>
          </p:nvCxnSpPr>
          <p:spPr>
            <a:xfrm>
              <a:off x="6240463" y="-763143"/>
              <a:ext cx="5472161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Gerade Verbindung 49"/>
            <p:cNvCxnSpPr/>
            <p:nvPr userDrawn="1"/>
          </p:nvCxnSpPr>
          <p:spPr>
            <a:xfrm>
              <a:off x="2999272" y="-36130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Gerade Verbindung 50"/>
            <p:cNvCxnSpPr/>
            <p:nvPr userDrawn="1"/>
          </p:nvCxnSpPr>
          <p:spPr>
            <a:xfrm>
              <a:off x="5987988" y="-36130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 Verbindung 51"/>
            <p:cNvCxnSpPr/>
            <p:nvPr userDrawn="1"/>
          </p:nvCxnSpPr>
          <p:spPr>
            <a:xfrm>
              <a:off x="8976320" y="-36130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 Verbindung 52"/>
            <p:cNvCxnSpPr/>
            <p:nvPr userDrawn="1"/>
          </p:nvCxnSpPr>
          <p:spPr>
            <a:xfrm>
              <a:off x="7968208" y="-59822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Gerade Verbindung 53"/>
            <p:cNvCxnSpPr/>
            <p:nvPr userDrawn="1"/>
          </p:nvCxnSpPr>
          <p:spPr>
            <a:xfrm>
              <a:off x="4007768" y="-59822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 Verbindung 54"/>
            <p:cNvCxnSpPr/>
            <p:nvPr userDrawn="1"/>
          </p:nvCxnSpPr>
          <p:spPr>
            <a:xfrm>
              <a:off x="5987988" y="-835143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Gerade Verbindung 55"/>
            <p:cNvCxnSpPr/>
            <p:nvPr userDrawn="1"/>
          </p:nvCxnSpPr>
          <p:spPr>
            <a:xfrm rot="5400000" flipV="1">
              <a:off x="-204708" y="679110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Gerade Verbindung 56"/>
            <p:cNvCxnSpPr/>
            <p:nvPr userDrawn="1"/>
          </p:nvCxnSpPr>
          <p:spPr>
            <a:xfrm rot="5400000" flipV="1">
              <a:off x="-204708" y="6785999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Gerade Verbindung 57"/>
            <p:cNvCxnSpPr/>
            <p:nvPr userDrawn="1"/>
          </p:nvCxnSpPr>
          <p:spPr>
            <a:xfrm rot="10800000" flipV="1">
              <a:off x="11928473" y="-361302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Gerade Verbindung 58"/>
            <p:cNvCxnSpPr/>
            <p:nvPr userDrawn="1"/>
          </p:nvCxnSpPr>
          <p:spPr>
            <a:xfrm rot="10800000" flipV="1">
              <a:off x="0" y="-361302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Textfeld 59"/>
          <p:cNvSpPr txBox="1"/>
          <p:nvPr userDrawn="1"/>
        </p:nvSpPr>
        <p:spPr>
          <a:xfrm>
            <a:off x="-1791723" y="656648"/>
            <a:ext cx="1514371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>
                <a:solidFill>
                  <a:srgbClr val="FF0000"/>
                </a:solidFill>
              </a:rPr>
              <a:t>Tabelle</a:t>
            </a:r>
            <a:r>
              <a:rPr lang="de-DE" sz="1200" baseline="0" noProof="0" dirty="0">
                <a:solidFill>
                  <a:srgbClr val="FF0000"/>
                </a:solidFill>
              </a:rPr>
              <a:t> </a:t>
            </a:r>
            <a:r>
              <a:rPr lang="de-DE" sz="1200" noProof="0" dirty="0">
                <a:solidFill>
                  <a:srgbClr val="FF0000"/>
                </a:solidFill>
              </a:rPr>
              <a:t>(Vollflächig)</a:t>
            </a:r>
          </a:p>
        </p:txBody>
      </p:sp>
    </p:spTree>
    <p:extLst>
      <p:ext uri="{BB962C8B-B14F-4D97-AF65-F5344CB8AC3E}">
        <p14:creationId xmlns:p14="http://schemas.microsoft.com/office/powerpoint/2010/main" val="14737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771" r:id="rId2"/>
    <p:sldLayoutId id="2147483688" r:id="rId3"/>
    <p:sldLayoutId id="2147483760" r:id="rId4"/>
    <p:sldLayoutId id="2147483735" r:id="rId5"/>
    <p:sldLayoutId id="2147483693" r:id="rId6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lang="de-DE" sz="2800" kern="1200" cap="all" spc="-70" baseline="0" dirty="0" smtClean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16000" indent="-216000" algn="l" defTabSz="914400" rtl="0" eaLnBrk="1" latinLnBrk="0" hangingPunct="1">
        <a:lnSpc>
          <a:spcPct val="100000"/>
        </a:lnSpc>
        <a:spcBef>
          <a:spcPts val="500"/>
        </a:spcBef>
        <a:buFont typeface="Lucida Grande"/>
        <a:buChar char="–"/>
        <a:defRPr sz="1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432000" indent="-216000" algn="l" defTabSz="914400" rtl="0" eaLnBrk="1" latinLnBrk="0" hangingPunct="1">
        <a:lnSpc>
          <a:spcPct val="100000"/>
        </a:lnSpc>
        <a:spcBef>
          <a:spcPts val="500"/>
        </a:spcBef>
        <a:buFont typeface="Lucida Grande"/>
        <a:buChar char="–"/>
        <a:defRPr sz="1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648000" indent="-216000" algn="l" defTabSz="914400" rtl="0" eaLnBrk="1" latinLnBrk="0" hangingPunct="1">
        <a:lnSpc>
          <a:spcPct val="100000"/>
        </a:lnSpc>
        <a:spcBef>
          <a:spcPts val="500"/>
        </a:spcBef>
        <a:buFont typeface="Lucida Grande"/>
        <a:buChar char="–"/>
        <a:defRPr sz="1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864000" indent="-216000" algn="l" defTabSz="914400" rtl="0" eaLnBrk="1" latinLnBrk="0" hangingPunct="1">
        <a:lnSpc>
          <a:spcPct val="100000"/>
        </a:lnSpc>
        <a:spcBef>
          <a:spcPts val="500"/>
        </a:spcBef>
        <a:buFont typeface="Lucida Grande"/>
        <a:buChar char="–"/>
        <a:defRPr sz="1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>
            <p:custDataLst>
              <p:tags r:id="rId9"/>
            </p:custDataLst>
            <p:extLst>
              <p:ext uri="{D42A27DB-BD31-4B8C-83A1-F6EECF244321}">
                <p14:modId xmlns:p14="http://schemas.microsoft.com/office/powerpoint/2010/main" val="392304244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519" name="think-cell Folie" r:id="rId10" imgW="344" imgH="345" progId="TCLayout.ActiveDocument.1">
                  <p:embed/>
                </p:oleObj>
              </mc:Choice>
              <mc:Fallback>
                <p:oleObj name="think-cell Folie" r:id="rId10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feld 3"/>
          <p:cNvSpPr txBox="1"/>
          <p:nvPr/>
        </p:nvSpPr>
        <p:spPr>
          <a:xfrm rot="16200000">
            <a:off x="8627636" y="3303910"/>
            <a:ext cx="6865200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3352" y="1052512"/>
            <a:ext cx="11448000" cy="54006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-974191" y="960180"/>
            <a:ext cx="696839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Textbox</a:t>
            </a:r>
          </a:p>
        </p:txBody>
      </p:sp>
      <p:sp>
        <p:nvSpPr>
          <p:cNvPr id="100" name="Textfeld 99"/>
          <p:cNvSpPr txBox="1"/>
          <p:nvPr/>
        </p:nvSpPr>
        <p:spPr>
          <a:xfrm>
            <a:off x="-1014869" y="-381635"/>
            <a:ext cx="990189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Vier</a:t>
            </a:r>
            <a:r>
              <a:rPr lang="de-DE" sz="1200" baseline="0" noProof="0" dirty="0"/>
              <a:t> </a:t>
            </a:r>
            <a:r>
              <a:rPr lang="de-DE" sz="1200" noProof="0" dirty="0"/>
              <a:t>Spalten</a:t>
            </a:r>
          </a:p>
        </p:txBody>
      </p:sp>
      <p:sp>
        <p:nvSpPr>
          <p:cNvPr id="101" name="Textfeld 100"/>
          <p:cNvSpPr txBox="1"/>
          <p:nvPr/>
        </p:nvSpPr>
        <p:spPr>
          <a:xfrm>
            <a:off x="-1032502" y="-618555"/>
            <a:ext cx="1007822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Drei</a:t>
            </a:r>
            <a:r>
              <a:rPr lang="de-DE" sz="1200" baseline="0" noProof="0" dirty="0"/>
              <a:t> </a:t>
            </a:r>
            <a:r>
              <a:rPr lang="de-DE" sz="1200" noProof="0" dirty="0"/>
              <a:t>Spalten</a:t>
            </a:r>
          </a:p>
        </p:txBody>
      </p:sp>
      <p:sp>
        <p:nvSpPr>
          <p:cNvPr id="105" name="Textfeld 104"/>
          <p:cNvSpPr txBox="1"/>
          <p:nvPr/>
        </p:nvSpPr>
        <p:spPr>
          <a:xfrm>
            <a:off x="-1067768" y="-855476"/>
            <a:ext cx="1043088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Zwei Spalten</a:t>
            </a:r>
          </a:p>
        </p:txBody>
      </p:sp>
      <p:sp>
        <p:nvSpPr>
          <p:cNvPr id="36" name="Textfeld 35"/>
          <p:cNvSpPr txBox="1"/>
          <p:nvPr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63352" y="260350"/>
            <a:ext cx="11448000" cy="39528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37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928648" y="6453187"/>
            <a:ext cx="263350" cy="404813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lvl1pPr algn="ctr">
              <a:defRPr sz="1000">
                <a:solidFill>
                  <a:schemeClr val="accent5"/>
                </a:solidFill>
              </a:defRPr>
            </a:lvl1pPr>
          </a:lstStyle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  <p:grpSp>
        <p:nvGrpSpPr>
          <p:cNvPr id="34" name="Gruppieren 33"/>
          <p:cNvGrpSpPr/>
          <p:nvPr userDrawn="1"/>
        </p:nvGrpSpPr>
        <p:grpSpPr>
          <a:xfrm>
            <a:off x="-276708" y="-835143"/>
            <a:ext cx="12205181" cy="7972555"/>
            <a:chOff x="-276708" y="-835143"/>
            <a:chExt cx="12205181" cy="7972555"/>
          </a:xfrm>
        </p:grpSpPr>
        <p:cxnSp>
          <p:nvCxnSpPr>
            <p:cNvPr id="35" name="Gerade Verbindung 34"/>
            <p:cNvCxnSpPr/>
            <p:nvPr userDrawn="1"/>
          </p:nvCxnSpPr>
          <p:spPr>
            <a:xfrm rot="5400000" flipV="1">
              <a:off x="-204708" y="980735"/>
              <a:ext cx="0" cy="14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Gerade Verbindung 38"/>
            <p:cNvCxnSpPr/>
            <p:nvPr userDrawn="1"/>
          </p:nvCxnSpPr>
          <p:spPr>
            <a:xfrm rot="5400000" flipV="1">
              <a:off x="-204708" y="6381336"/>
              <a:ext cx="0" cy="14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Gerade Verbindung 39"/>
            <p:cNvCxnSpPr/>
            <p:nvPr userDrawn="1"/>
          </p:nvCxnSpPr>
          <p:spPr>
            <a:xfrm>
              <a:off x="259147" y="6993412"/>
              <a:ext cx="0" cy="14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 Verbindung mit Pfeil 40"/>
            <p:cNvCxnSpPr/>
            <p:nvPr userDrawn="1"/>
          </p:nvCxnSpPr>
          <p:spPr>
            <a:xfrm>
              <a:off x="263525" y="-526222"/>
              <a:ext cx="3492500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 Verbindung mit Pfeil 41"/>
            <p:cNvCxnSpPr/>
            <p:nvPr userDrawn="1"/>
          </p:nvCxnSpPr>
          <p:spPr>
            <a:xfrm>
              <a:off x="4259684" y="-526222"/>
              <a:ext cx="3457154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mit Pfeil 42"/>
            <p:cNvCxnSpPr/>
            <p:nvPr userDrawn="1"/>
          </p:nvCxnSpPr>
          <p:spPr>
            <a:xfrm>
              <a:off x="8220124" y="-526222"/>
              <a:ext cx="3492500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mit Pfeil 43"/>
            <p:cNvCxnSpPr/>
            <p:nvPr userDrawn="1"/>
          </p:nvCxnSpPr>
          <p:spPr>
            <a:xfrm>
              <a:off x="263525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Gerade Verbindung mit Pfeil 44"/>
            <p:cNvCxnSpPr/>
            <p:nvPr userDrawn="1"/>
          </p:nvCxnSpPr>
          <p:spPr>
            <a:xfrm>
              <a:off x="3251200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Gerade Verbindung mit Pfeil 45"/>
            <p:cNvCxnSpPr/>
            <p:nvPr userDrawn="1"/>
          </p:nvCxnSpPr>
          <p:spPr>
            <a:xfrm>
              <a:off x="6240462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 Verbindung mit Pfeil 46"/>
            <p:cNvCxnSpPr/>
            <p:nvPr userDrawn="1"/>
          </p:nvCxnSpPr>
          <p:spPr>
            <a:xfrm>
              <a:off x="9228186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 Verbindung mit Pfeil 47"/>
            <p:cNvCxnSpPr/>
            <p:nvPr userDrawn="1"/>
          </p:nvCxnSpPr>
          <p:spPr>
            <a:xfrm>
              <a:off x="263525" y="-763143"/>
              <a:ext cx="5472113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 Verbindung mit Pfeil 48"/>
            <p:cNvCxnSpPr/>
            <p:nvPr userDrawn="1"/>
          </p:nvCxnSpPr>
          <p:spPr>
            <a:xfrm>
              <a:off x="6240463" y="-763143"/>
              <a:ext cx="5472161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Gerade Verbindung 49"/>
            <p:cNvCxnSpPr/>
            <p:nvPr userDrawn="1"/>
          </p:nvCxnSpPr>
          <p:spPr>
            <a:xfrm>
              <a:off x="2999272" y="-36130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Gerade Verbindung 50"/>
            <p:cNvCxnSpPr/>
            <p:nvPr userDrawn="1"/>
          </p:nvCxnSpPr>
          <p:spPr>
            <a:xfrm>
              <a:off x="5987988" y="-36130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 Verbindung 51"/>
            <p:cNvCxnSpPr/>
            <p:nvPr userDrawn="1"/>
          </p:nvCxnSpPr>
          <p:spPr>
            <a:xfrm>
              <a:off x="8976320" y="-36130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 Verbindung 52"/>
            <p:cNvCxnSpPr/>
            <p:nvPr userDrawn="1"/>
          </p:nvCxnSpPr>
          <p:spPr>
            <a:xfrm>
              <a:off x="7968208" y="-59822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Gerade Verbindung 53"/>
            <p:cNvCxnSpPr/>
            <p:nvPr userDrawn="1"/>
          </p:nvCxnSpPr>
          <p:spPr>
            <a:xfrm>
              <a:off x="4007768" y="-59822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 Verbindung 54"/>
            <p:cNvCxnSpPr/>
            <p:nvPr userDrawn="1"/>
          </p:nvCxnSpPr>
          <p:spPr>
            <a:xfrm>
              <a:off x="5987988" y="-835143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Gerade Verbindung 55"/>
            <p:cNvCxnSpPr/>
            <p:nvPr userDrawn="1"/>
          </p:nvCxnSpPr>
          <p:spPr>
            <a:xfrm rot="5400000" flipV="1">
              <a:off x="-204708" y="679110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Gerade Verbindung 56"/>
            <p:cNvCxnSpPr/>
            <p:nvPr userDrawn="1"/>
          </p:nvCxnSpPr>
          <p:spPr>
            <a:xfrm rot="5400000" flipV="1">
              <a:off x="-204708" y="6785999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Gerade Verbindung 57"/>
            <p:cNvCxnSpPr/>
            <p:nvPr userDrawn="1"/>
          </p:nvCxnSpPr>
          <p:spPr>
            <a:xfrm rot="10800000" flipV="1">
              <a:off x="11928473" y="-361302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Gerade Verbindung 58"/>
            <p:cNvCxnSpPr/>
            <p:nvPr userDrawn="1"/>
          </p:nvCxnSpPr>
          <p:spPr>
            <a:xfrm rot="10800000" flipV="1">
              <a:off x="0" y="-361302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Textfeld 59"/>
          <p:cNvSpPr txBox="1"/>
          <p:nvPr userDrawn="1"/>
        </p:nvSpPr>
        <p:spPr>
          <a:xfrm>
            <a:off x="-1791723" y="656648"/>
            <a:ext cx="1514371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>
                <a:solidFill>
                  <a:srgbClr val="FF0000"/>
                </a:solidFill>
              </a:rPr>
              <a:t>Tabelle</a:t>
            </a:r>
            <a:r>
              <a:rPr lang="de-DE" sz="1200" baseline="0" noProof="0" dirty="0">
                <a:solidFill>
                  <a:srgbClr val="FF0000"/>
                </a:solidFill>
              </a:rPr>
              <a:t> </a:t>
            </a:r>
            <a:r>
              <a:rPr lang="de-DE" sz="1200" noProof="0" dirty="0">
                <a:solidFill>
                  <a:srgbClr val="FF0000"/>
                </a:solidFill>
              </a:rPr>
              <a:t>(Vollflächig)</a:t>
            </a:r>
          </a:p>
        </p:txBody>
      </p:sp>
    </p:spTree>
    <p:extLst>
      <p:ext uri="{BB962C8B-B14F-4D97-AF65-F5344CB8AC3E}">
        <p14:creationId xmlns:p14="http://schemas.microsoft.com/office/powerpoint/2010/main" val="2707919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72" r:id="rId2"/>
    <p:sldLayoutId id="2147483707" r:id="rId3"/>
    <p:sldLayoutId id="2147483761" r:id="rId4"/>
    <p:sldLayoutId id="2147483736" r:id="rId5"/>
    <p:sldLayoutId id="2147483709" r:id="rId6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lang="de-DE" sz="2800" kern="1200" cap="all" spc="-70" baseline="0" smtClean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16000" indent="-216000" algn="l" defTabSz="914400" rtl="0" eaLnBrk="1" latinLnBrk="0" hangingPunct="1">
        <a:lnSpc>
          <a:spcPct val="100000"/>
        </a:lnSpc>
        <a:spcBef>
          <a:spcPts val="500"/>
        </a:spcBef>
        <a:buFont typeface="Lucida Grande"/>
        <a:buChar char="–"/>
        <a:defRPr sz="1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432000" indent="-216000" algn="l" defTabSz="914400" rtl="0" eaLnBrk="1" latinLnBrk="0" hangingPunct="1">
        <a:lnSpc>
          <a:spcPct val="100000"/>
        </a:lnSpc>
        <a:spcBef>
          <a:spcPts val="500"/>
        </a:spcBef>
        <a:buFont typeface="Lucida Grande"/>
        <a:buChar char="–"/>
        <a:defRPr sz="1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648000" indent="-216000" algn="l" defTabSz="914400" rtl="0" eaLnBrk="1" latinLnBrk="0" hangingPunct="1">
        <a:lnSpc>
          <a:spcPct val="100000"/>
        </a:lnSpc>
        <a:spcBef>
          <a:spcPts val="500"/>
        </a:spcBef>
        <a:buFont typeface="Lucida Grande"/>
        <a:buChar char="–"/>
        <a:defRPr sz="1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864000" indent="-216000" algn="l" defTabSz="914400" rtl="0" eaLnBrk="1" latinLnBrk="0" hangingPunct="1">
        <a:lnSpc>
          <a:spcPct val="100000"/>
        </a:lnSpc>
        <a:spcBef>
          <a:spcPts val="500"/>
        </a:spcBef>
        <a:buFont typeface="Lucida Grande"/>
        <a:buChar char="–"/>
        <a:defRPr sz="1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>
            <p:custDataLst>
              <p:tags r:id="rId9"/>
            </p:custDataLst>
            <p:extLst>
              <p:ext uri="{D42A27DB-BD31-4B8C-83A1-F6EECF244321}">
                <p14:modId xmlns:p14="http://schemas.microsoft.com/office/powerpoint/2010/main" val="193406090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611" name="think-cell Folie" r:id="rId10" imgW="344" imgH="345" progId="TCLayout.ActiveDocument.1">
                  <p:embed/>
                </p:oleObj>
              </mc:Choice>
              <mc:Fallback>
                <p:oleObj name="think-cell Folie" r:id="rId10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feld 3"/>
          <p:cNvSpPr txBox="1"/>
          <p:nvPr/>
        </p:nvSpPr>
        <p:spPr>
          <a:xfrm rot="16200000">
            <a:off x="8625836" y="3291836"/>
            <a:ext cx="6868800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3525" y="1052512"/>
            <a:ext cx="11448000" cy="54006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-974191" y="960180"/>
            <a:ext cx="696839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Textbox</a:t>
            </a:r>
          </a:p>
        </p:txBody>
      </p:sp>
      <p:sp>
        <p:nvSpPr>
          <p:cNvPr id="100" name="Textfeld 99"/>
          <p:cNvSpPr txBox="1"/>
          <p:nvPr/>
        </p:nvSpPr>
        <p:spPr>
          <a:xfrm>
            <a:off x="-1014869" y="-381635"/>
            <a:ext cx="990189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Vier</a:t>
            </a:r>
            <a:r>
              <a:rPr lang="de-DE" sz="1200" baseline="0" noProof="0" dirty="0"/>
              <a:t> </a:t>
            </a:r>
            <a:r>
              <a:rPr lang="de-DE" sz="1200" noProof="0" dirty="0"/>
              <a:t>Spalten</a:t>
            </a:r>
          </a:p>
        </p:txBody>
      </p:sp>
      <p:sp>
        <p:nvSpPr>
          <p:cNvPr id="101" name="Textfeld 100"/>
          <p:cNvSpPr txBox="1"/>
          <p:nvPr/>
        </p:nvSpPr>
        <p:spPr>
          <a:xfrm>
            <a:off x="-1032502" y="-618555"/>
            <a:ext cx="1007822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Drei</a:t>
            </a:r>
            <a:r>
              <a:rPr lang="de-DE" sz="1200" baseline="0" noProof="0" dirty="0"/>
              <a:t> </a:t>
            </a:r>
            <a:r>
              <a:rPr lang="de-DE" sz="1200" noProof="0" dirty="0"/>
              <a:t>Spalten</a:t>
            </a:r>
          </a:p>
        </p:txBody>
      </p:sp>
      <p:sp>
        <p:nvSpPr>
          <p:cNvPr id="105" name="Textfeld 104"/>
          <p:cNvSpPr txBox="1"/>
          <p:nvPr/>
        </p:nvSpPr>
        <p:spPr>
          <a:xfrm>
            <a:off x="-1067768" y="-855476"/>
            <a:ext cx="1043088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Zwei Spalten</a:t>
            </a:r>
          </a:p>
        </p:txBody>
      </p:sp>
      <p:sp>
        <p:nvSpPr>
          <p:cNvPr id="36" name="Textfeld 35"/>
          <p:cNvSpPr txBox="1"/>
          <p:nvPr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63524" y="260350"/>
            <a:ext cx="11448000" cy="39528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lvl="0"/>
            <a:r>
              <a:rPr lang="de-DE" dirty="0"/>
              <a:t>Titelmasterformat durch Klicken bearbeiten</a:t>
            </a:r>
          </a:p>
        </p:txBody>
      </p:sp>
      <p:sp>
        <p:nvSpPr>
          <p:cNvPr id="37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928648" y="6453187"/>
            <a:ext cx="263350" cy="404813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lvl1pPr algn="ctr">
              <a:defRPr sz="1000">
                <a:solidFill>
                  <a:schemeClr val="accent5"/>
                </a:solidFill>
              </a:defRPr>
            </a:lvl1pPr>
          </a:lstStyle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  <p:grpSp>
        <p:nvGrpSpPr>
          <p:cNvPr id="34" name="Gruppieren 33"/>
          <p:cNvGrpSpPr/>
          <p:nvPr userDrawn="1"/>
        </p:nvGrpSpPr>
        <p:grpSpPr>
          <a:xfrm>
            <a:off x="-276708" y="-835143"/>
            <a:ext cx="12205181" cy="7972555"/>
            <a:chOff x="-276708" y="-835143"/>
            <a:chExt cx="12205181" cy="7972555"/>
          </a:xfrm>
        </p:grpSpPr>
        <p:cxnSp>
          <p:nvCxnSpPr>
            <p:cNvPr id="35" name="Gerade Verbindung 34"/>
            <p:cNvCxnSpPr/>
            <p:nvPr userDrawn="1"/>
          </p:nvCxnSpPr>
          <p:spPr>
            <a:xfrm rot="5400000" flipV="1">
              <a:off x="-204708" y="980735"/>
              <a:ext cx="0" cy="14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Gerade Verbindung 38"/>
            <p:cNvCxnSpPr/>
            <p:nvPr userDrawn="1"/>
          </p:nvCxnSpPr>
          <p:spPr>
            <a:xfrm rot="5400000" flipV="1">
              <a:off x="-204708" y="6381336"/>
              <a:ext cx="0" cy="14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Gerade Verbindung 39"/>
            <p:cNvCxnSpPr/>
            <p:nvPr userDrawn="1"/>
          </p:nvCxnSpPr>
          <p:spPr>
            <a:xfrm>
              <a:off x="259147" y="6993412"/>
              <a:ext cx="0" cy="14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 Verbindung mit Pfeil 40"/>
            <p:cNvCxnSpPr/>
            <p:nvPr userDrawn="1"/>
          </p:nvCxnSpPr>
          <p:spPr>
            <a:xfrm>
              <a:off x="263525" y="-526222"/>
              <a:ext cx="3492500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 Verbindung mit Pfeil 41"/>
            <p:cNvCxnSpPr/>
            <p:nvPr userDrawn="1"/>
          </p:nvCxnSpPr>
          <p:spPr>
            <a:xfrm>
              <a:off x="4259684" y="-526222"/>
              <a:ext cx="3457154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mit Pfeil 42"/>
            <p:cNvCxnSpPr/>
            <p:nvPr userDrawn="1"/>
          </p:nvCxnSpPr>
          <p:spPr>
            <a:xfrm>
              <a:off x="8220124" y="-526222"/>
              <a:ext cx="3492500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mit Pfeil 43"/>
            <p:cNvCxnSpPr/>
            <p:nvPr userDrawn="1"/>
          </p:nvCxnSpPr>
          <p:spPr>
            <a:xfrm>
              <a:off x="263525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Gerade Verbindung mit Pfeil 44"/>
            <p:cNvCxnSpPr/>
            <p:nvPr userDrawn="1"/>
          </p:nvCxnSpPr>
          <p:spPr>
            <a:xfrm>
              <a:off x="3251200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Gerade Verbindung mit Pfeil 45"/>
            <p:cNvCxnSpPr/>
            <p:nvPr userDrawn="1"/>
          </p:nvCxnSpPr>
          <p:spPr>
            <a:xfrm>
              <a:off x="6240462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 Verbindung mit Pfeil 46"/>
            <p:cNvCxnSpPr/>
            <p:nvPr userDrawn="1"/>
          </p:nvCxnSpPr>
          <p:spPr>
            <a:xfrm>
              <a:off x="9228186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 Verbindung mit Pfeil 47"/>
            <p:cNvCxnSpPr/>
            <p:nvPr userDrawn="1"/>
          </p:nvCxnSpPr>
          <p:spPr>
            <a:xfrm>
              <a:off x="263525" y="-763143"/>
              <a:ext cx="5472113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 Verbindung mit Pfeil 48"/>
            <p:cNvCxnSpPr/>
            <p:nvPr userDrawn="1"/>
          </p:nvCxnSpPr>
          <p:spPr>
            <a:xfrm>
              <a:off x="6240463" y="-763143"/>
              <a:ext cx="5472161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Gerade Verbindung 49"/>
            <p:cNvCxnSpPr/>
            <p:nvPr userDrawn="1"/>
          </p:nvCxnSpPr>
          <p:spPr>
            <a:xfrm>
              <a:off x="2999272" y="-36130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Gerade Verbindung 50"/>
            <p:cNvCxnSpPr/>
            <p:nvPr userDrawn="1"/>
          </p:nvCxnSpPr>
          <p:spPr>
            <a:xfrm>
              <a:off x="5987988" y="-36130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 Verbindung 51"/>
            <p:cNvCxnSpPr/>
            <p:nvPr userDrawn="1"/>
          </p:nvCxnSpPr>
          <p:spPr>
            <a:xfrm>
              <a:off x="8976320" y="-36130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 Verbindung 52"/>
            <p:cNvCxnSpPr/>
            <p:nvPr userDrawn="1"/>
          </p:nvCxnSpPr>
          <p:spPr>
            <a:xfrm>
              <a:off x="7968208" y="-59822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Gerade Verbindung 53"/>
            <p:cNvCxnSpPr/>
            <p:nvPr userDrawn="1"/>
          </p:nvCxnSpPr>
          <p:spPr>
            <a:xfrm>
              <a:off x="4007768" y="-59822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 Verbindung 54"/>
            <p:cNvCxnSpPr/>
            <p:nvPr userDrawn="1"/>
          </p:nvCxnSpPr>
          <p:spPr>
            <a:xfrm>
              <a:off x="5987988" y="-835143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Gerade Verbindung 55"/>
            <p:cNvCxnSpPr/>
            <p:nvPr userDrawn="1"/>
          </p:nvCxnSpPr>
          <p:spPr>
            <a:xfrm rot="5400000" flipV="1">
              <a:off x="-204708" y="679110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Gerade Verbindung 56"/>
            <p:cNvCxnSpPr/>
            <p:nvPr userDrawn="1"/>
          </p:nvCxnSpPr>
          <p:spPr>
            <a:xfrm rot="5400000" flipV="1">
              <a:off x="-204708" y="6785999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Gerade Verbindung 57"/>
            <p:cNvCxnSpPr/>
            <p:nvPr userDrawn="1"/>
          </p:nvCxnSpPr>
          <p:spPr>
            <a:xfrm rot="10800000" flipV="1">
              <a:off x="11928473" y="-361302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Gerade Verbindung 58"/>
            <p:cNvCxnSpPr/>
            <p:nvPr userDrawn="1"/>
          </p:nvCxnSpPr>
          <p:spPr>
            <a:xfrm rot="10800000" flipV="1">
              <a:off x="0" y="-361302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Textfeld 59"/>
          <p:cNvSpPr txBox="1"/>
          <p:nvPr userDrawn="1"/>
        </p:nvSpPr>
        <p:spPr>
          <a:xfrm>
            <a:off x="-1791723" y="656648"/>
            <a:ext cx="1514371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>
                <a:solidFill>
                  <a:srgbClr val="FF0000"/>
                </a:solidFill>
              </a:rPr>
              <a:t>Tabelle</a:t>
            </a:r>
            <a:r>
              <a:rPr lang="de-DE" sz="1200" baseline="0" noProof="0" dirty="0">
                <a:solidFill>
                  <a:srgbClr val="FF0000"/>
                </a:solidFill>
              </a:rPr>
              <a:t> </a:t>
            </a:r>
            <a:r>
              <a:rPr lang="de-DE" sz="1200" noProof="0" dirty="0">
                <a:solidFill>
                  <a:srgbClr val="FF0000"/>
                </a:solidFill>
              </a:rPr>
              <a:t>(Vollflächig)</a:t>
            </a:r>
          </a:p>
        </p:txBody>
      </p:sp>
    </p:spTree>
    <p:extLst>
      <p:ext uri="{BB962C8B-B14F-4D97-AF65-F5344CB8AC3E}">
        <p14:creationId xmlns:p14="http://schemas.microsoft.com/office/powerpoint/2010/main" val="2572479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73" r:id="rId2"/>
    <p:sldLayoutId id="2147483712" r:id="rId3"/>
    <p:sldLayoutId id="2147483762" r:id="rId4"/>
    <p:sldLayoutId id="2147483737" r:id="rId5"/>
    <p:sldLayoutId id="2147483714" r:id="rId6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lang="de-DE" sz="2800" kern="1200" cap="all" spc="-70" baseline="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16000" indent="-216000" algn="l" defTabSz="914400" rtl="0" eaLnBrk="1" latinLnBrk="0" hangingPunct="1">
        <a:lnSpc>
          <a:spcPct val="100000"/>
        </a:lnSpc>
        <a:spcBef>
          <a:spcPts val="500"/>
        </a:spcBef>
        <a:buFont typeface="Lucida Grande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432000" indent="-216000" algn="l" defTabSz="914400" rtl="0" eaLnBrk="1" latinLnBrk="0" hangingPunct="1">
        <a:lnSpc>
          <a:spcPct val="100000"/>
        </a:lnSpc>
        <a:spcBef>
          <a:spcPts val="500"/>
        </a:spcBef>
        <a:buFont typeface="Lucida Grande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648000" indent="-216000" algn="l" defTabSz="914400" rtl="0" eaLnBrk="1" latinLnBrk="0" hangingPunct="1">
        <a:lnSpc>
          <a:spcPct val="100000"/>
        </a:lnSpc>
        <a:spcBef>
          <a:spcPts val="500"/>
        </a:spcBef>
        <a:buFont typeface="Lucida Grande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864000" indent="-216000" algn="l" defTabSz="914400" rtl="0" eaLnBrk="1" latinLnBrk="0" hangingPunct="1">
        <a:lnSpc>
          <a:spcPct val="100000"/>
        </a:lnSpc>
        <a:spcBef>
          <a:spcPts val="500"/>
        </a:spcBef>
        <a:buFont typeface="Lucida Grande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>
            <p:custDataLst>
              <p:tags r:id="rId9"/>
            </p:custDataLst>
            <p:extLst>
              <p:ext uri="{D42A27DB-BD31-4B8C-83A1-F6EECF244321}">
                <p14:modId xmlns:p14="http://schemas.microsoft.com/office/powerpoint/2010/main" val="224252925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707" name="think-cell Folie" r:id="rId10" imgW="344" imgH="345" progId="TCLayout.ActiveDocument.1">
                  <p:embed/>
                </p:oleObj>
              </mc:Choice>
              <mc:Fallback>
                <p:oleObj name="think-cell Folie" r:id="rId10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feld 3"/>
          <p:cNvSpPr txBox="1"/>
          <p:nvPr/>
        </p:nvSpPr>
        <p:spPr>
          <a:xfrm rot="16200000">
            <a:off x="8627636" y="3293636"/>
            <a:ext cx="6865200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3352" y="1052512"/>
            <a:ext cx="11448000" cy="54006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-974191" y="960180"/>
            <a:ext cx="696839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Textbox</a:t>
            </a:r>
          </a:p>
        </p:txBody>
      </p:sp>
      <p:sp>
        <p:nvSpPr>
          <p:cNvPr id="100" name="Textfeld 99"/>
          <p:cNvSpPr txBox="1"/>
          <p:nvPr/>
        </p:nvSpPr>
        <p:spPr>
          <a:xfrm>
            <a:off x="-1014869" y="-381635"/>
            <a:ext cx="990189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Vier</a:t>
            </a:r>
            <a:r>
              <a:rPr lang="de-DE" sz="1200" baseline="0" noProof="0" dirty="0"/>
              <a:t> </a:t>
            </a:r>
            <a:r>
              <a:rPr lang="de-DE" sz="1200" noProof="0" dirty="0"/>
              <a:t>Spalten</a:t>
            </a:r>
          </a:p>
        </p:txBody>
      </p:sp>
      <p:sp>
        <p:nvSpPr>
          <p:cNvPr id="101" name="Textfeld 100"/>
          <p:cNvSpPr txBox="1"/>
          <p:nvPr/>
        </p:nvSpPr>
        <p:spPr>
          <a:xfrm>
            <a:off x="-1032502" y="-618555"/>
            <a:ext cx="1007822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Drei</a:t>
            </a:r>
            <a:r>
              <a:rPr lang="de-DE" sz="1200" baseline="0" noProof="0" dirty="0"/>
              <a:t> </a:t>
            </a:r>
            <a:r>
              <a:rPr lang="de-DE" sz="1200" noProof="0" dirty="0"/>
              <a:t>Spalten</a:t>
            </a:r>
          </a:p>
        </p:txBody>
      </p:sp>
      <p:sp>
        <p:nvSpPr>
          <p:cNvPr id="105" name="Textfeld 104"/>
          <p:cNvSpPr txBox="1"/>
          <p:nvPr/>
        </p:nvSpPr>
        <p:spPr>
          <a:xfrm>
            <a:off x="-1067768" y="-855476"/>
            <a:ext cx="1043088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Zwei Spalten</a:t>
            </a:r>
          </a:p>
        </p:txBody>
      </p:sp>
      <p:sp>
        <p:nvSpPr>
          <p:cNvPr id="36" name="Textfeld 35"/>
          <p:cNvSpPr txBox="1"/>
          <p:nvPr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63525" y="260350"/>
            <a:ext cx="11448000" cy="39528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37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928648" y="6453187"/>
            <a:ext cx="263350" cy="404813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lvl1pPr algn="ctr">
              <a:defRPr sz="1000">
                <a:solidFill>
                  <a:schemeClr val="accent5"/>
                </a:solidFill>
              </a:defRPr>
            </a:lvl1pPr>
          </a:lstStyle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  <p:grpSp>
        <p:nvGrpSpPr>
          <p:cNvPr id="34" name="Gruppieren 33"/>
          <p:cNvGrpSpPr/>
          <p:nvPr userDrawn="1"/>
        </p:nvGrpSpPr>
        <p:grpSpPr>
          <a:xfrm>
            <a:off x="-276708" y="-835143"/>
            <a:ext cx="12205181" cy="7972555"/>
            <a:chOff x="-276708" y="-835143"/>
            <a:chExt cx="12205181" cy="7972555"/>
          </a:xfrm>
        </p:grpSpPr>
        <p:cxnSp>
          <p:nvCxnSpPr>
            <p:cNvPr id="35" name="Gerade Verbindung 34"/>
            <p:cNvCxnSpPr/>
            <p:nvPr userDrawn="1"/>
          </p:nvCxnSpPr>
          <p:spPr>
            <a:xfrm rot="5400000" flipV="1">
              <a:off x="-204708" y="980735"/>
              <a:ext cx="0" cy="14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Gerade Verbindung 38"/>
            <p:cNvCxnSpPr/>
            <p:nvPr userDrawn="1"/>
          </p:nvCxnSpPr>
          <p:spPr>
            <a:xfrm rot="5400000" flipV="1">
              <a:off x="-204708" y="6381336"/>
              <a:ext cx="0" cy="14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Gerade Verbindung 39"/>
            <p:cNvCxnSpPr/>
            <p:nvPr userDrawn="1"/>
          </p:nvCxnSpPr>
          <p:spPr>
            <a:xfrm>
              <a:off x="259147" y="6993412"/>
              <a:ext cx="0" cy="14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 Verbindung mit Pfeil 40"/>
            <p:cNvCxnSpPr/>
            <p:nvPr userDrawn="1"/>
          </p:nvCxnSpPr>
          <p:spPr>
            <a:xfrm>
              <a:off x="263525" y="-526222"/>
              <a:ext cx="3492500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 Verbindung mit Pfeil 41"/>
            <p:cNvCxnSpPr/>
            <p:nvPr userDrawn="1"/>
          </p:nvCxnSpPr>
          <p:spPr>
            <a:xfrm>
              <a:off x="4259684" y="-526222"/>
              <a:ext cx="3457154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mit Pfeil 42"/>
            <p:cNvCxnSpPr/>
            <p:nvPr userDrawn="1"/>
          </p:nvCxnSpPr>
          <p:spPr>
            <a:xfrm>
              <a:off x="8220124" y="-526222"/>
              <a:ext cx="3492500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mit Pfeil 43"/>
            <p:cNvCxnSpPr/>
            <p:nvPr userDrawn="1"/>
          </p:nvCxnSpPr>
          <p:spPr>
            <a:xfrm>
              <a:off x="263525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Gerade Verbindung mit Pfeil 44"/>
            <p:cNvCxnSpPr/>
            <p:nvPr userDrawn="1"/>
          </p:nvCxnSpPr>
          <p:spPr>
            <a:xfrm>
              <a:off x="3251200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Gerade Verbindung mit Pfeil 45"/>
            <p:cNvCxnSpPr/>
            <p:nvPr userDrawn="1"/>
          </p:nvCxnSpPr>
          <p:spPr>
            <a:xfrm>
              <a:off x="6240462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 Verbindung mit Pfeil 46"/>
            <p:cNvCxnSpPr/>
            <p:nvPr userDrawn="1"/>
          </p:nvCxnSpPr>
          <p:spPr>
            <a:xfrm>
              <a:off x="9228186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 Verbindung mit Pfeil 47"/>
            <p:cNvCxnSpPr/>
            <p:nvPr userDrawn="1"/>
          </p:nvCxnSpPr>
          <p:spPr>
            <a:xfrm>
              <a:off x="263525" y="-763143"/>
              <a:ext cx="5472113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 Verbindung mit Pfeil 48"/>
            <p:cNvCxnSpPr/>
            <p:nvPr userDrawn="1"/>
          </p:nvCxnSpPr>
          <p:spPr>
            <a:xfrm>
              <a:off x="6240463" y="-763143"/>
              <a:ext cx="5472161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Gerade Verbindung 49"/>
            <p:cNvCxnSpPr/>
            <p:nvPr userDrawn="1"/>
          </p:nvCxnSpPr>
          <p:spPr>
            <a:xfrm>
              <a:off x="2999272" y="-36130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Gerade Verbindung 50"/>
            <p:cNvCxnSpPr/>
            <p:nvPr userDrawn="1"/>
          </p:nvCxnSpPr>
          <p:spPr>
            <a:xfrm>
              <a:off x="5987988" y="-36130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 Verbindung 51"/>
            <p:cNvCxnSpPr/>
            <p:nvPr userDrawn="1"/>
          </p:nvCxnSpPr>
          <p:spPr>
            <a:xfrm>
              <a:off x="8976320" y="-36130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 Verbindung 52"/>
            <p:cNvCxnSpPr/>
            <p:nvPr userDrawn="1"/>
          </p:nvCxnSpPr>
          <p:spPr>
            <a:xfrm>
              <a:off x="7968208" y="-59822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Gerade Verbindung 53"/>
            <p:cNvCxnSpPr/>
            <p:nvPr userDrawn="1"/>
          </p:nvCxnSpPr>
          <p:spPr>
            <a:xfrm>
              <a:off x="4007768" y="-59822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 Verbindung 54"/>
            <p:cNvCxnSpPr/>
            <p:nvPr userDrawn="1"/>
          </p:nvCxnSpPr>
          <p:spPr>
            <a:xfrm>
              <a:off x="5987988" y="-835143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Gerade Verbindung 55"/>
            <p:cNvCxnSpPr/>
            <p:nvPr userDrawn="1"/>
          </p:nvCxnSpPr>
          <p:spPr>
            <a:xfrm rot="5400000" flipV="1">
              <a:off x="-204708" y="679110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Gerade Verbindung 56"/>
            <p:cNvCxnSpPr/>
            <p:nvPr userDrawn="1"/>
          </p:nvCxnSpPr>
          <p:spPr>
            <a:xfrm rot="5400000" flipV="1">
              <a:off x="-204708" y="6785999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Gerade Verbindung 57"/>
            <p:cNvCxnSpPr/>
            <p:nvPr userDrawn="1"/>
          </p:nvCxnSpPr>
          <p:spPr>
            <a:xfrm rot="10800000" flipV="1">
              <a:off x="11928473" y="-361302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Gerade Verbindung 58"/>
            <p:cNvCxnSpPr/>
            <p:nvPr userDrawn="1"/>
          </p:nvCxnSpPr>
          <p:spPr>
            <a:xfrm rot="10800000" flipV="1">
              <a:off x="0" y="-361302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Textfeld 59"/>
          <p:cNvSpPr txBox="1"/>
          <p:nvPr userDrawn="1"/>
        </p:nvSpPr>
        <p:spPr>
          <a:xfrm>
            <a:off x="-1791723" y="656648"/>
            <a:ext cx="1514371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>
                <a:solidFill>
                  <a:srgbClr val="FF0000"/>
                </a:solidFill>
              </a:rPr>
              <a:t>Tabelle</a:t>
            </a:r>
            <a:r>
              <a:rPr lang="de-DE" sz="1200" baseline="0" noProof="0" dirty="0">
                <a:solidFill>
                  <a:srgbClr val="FF0000"/>
                </a:solidFill>
              </a:rPr>
              <a:t> </a:t>
            </a:r>
            <a:r>
              <a:rPr lang="de-DE" sz="1200" noProof="0" dirty="0">
                <a:solidFill>
                  <a:srgbClr val="FF0000"/>
                </a:solidFill>
              </a:rPr>
              <a:t>(Vollflächig)</a:t>
            </a:r>
          </a:p>
        </p:txBody>
      </p:sp>
    </p:spTree>
    <p:extLst>
      <p:ext uri="{BB962C8B-B14F-4D97-AF65-F5344CB8AC3E}">
        <p14:creationId xmlns:p14="http://schemas.microsoft.com/office/powerpoint/2010/main" val="1292801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74" r:id="rId2"/>
    <p:sldLayoutId id="2147483717" r:id="rId3"/>
    <p:sldLayoutId id="2147483763" r:id="rId4"/>
    <p:sldLayoutId id="2147483738" r:id="rId5"/>
    <p:sldLayoutId id="2147483719" r:id="rId6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lang="de-DE" sz="2800" kern="1200" cap="all" spc="-70" baseline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16000" indent="-216000" algn="l" defTabSz="914400" rtl="0" eaLnBrk="1" latinLnBrk="0" hangingPunct="1">
        <a:lnSpc>
          <a:spcPct val="100000"/>
        </a:lnSpc>
        <a:spcBef>
          <a:spcPts val="500"/>
        </a:spcBef>
        <a:buFont typeface="Lucida Grande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432000" indent="-216000" algn="l" defTabSz="914400" rtl="0" eaLnBrk="1" latinLnBrk="0" hangingPunct="1">
        <a:lnSpc>
          <a:spcPct val="100000"/>
        </a:lnSpc>
        <a:spcBef>
          <a:spcPts val="500"/>
        </a:spcBef>
        <a:buFont typeface="Lucida Grande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648000" indent="-216000" algn="l" defTabSz="914400" rtl="0" eaLnBrk="1" latinLnBrk="0" hangingPunct="1">
        <a:lnSpc>
          <a:spcPct val="100000"/>
        </a:lnSpc>
        <a:spcBef>
          <a:spcPts val="500"/>
        </a:spcBef>
        <a:buFont typeface="Lucida Grande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864000" indent="-216000" algn="l" defTabSz="914400" rtl="0" eaLnBrk="1" latinLnBrk="0" hangingPunct="1">
        <a:lnSpc>
          <a:spcPct val="100000"/>
        </a:lnSpc>
        <a:spcBef>
          <a:spcPts val="500"/>
        </a:spcBef>
        <a:buFont typeface="Lucida Grande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>
            <p:custDataLst>
              <p:tags r:id="rId9"/>
            </p:custDataLst>
            <p:extLst>
              <p:ext uri="{D42A27DB-BD31-4B8C-83A1-F6EECF244321}">
                <p14:modId xmlns:p14="http://schemas.microsoft.com/office/powerpoint/2010/main" val="349570400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803" name="think-cell Folie" r:id="rId10" imgW="344" imgH="345" progId="TCLayout.ActiveDocument.1">
                  <p:embed/>
                </p:oleObj>
              </mc:Choice>
              <mc:Fallback>
                <p:oleObj name="think-cell Folie" r:id="rId10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feld 3"/>
          <p:cNvSpPr txBox="1"/>
          <p:nvPr/>
        </p:nvSpPr>
        <p:spPr>
          <a:xfrm rot="16200000">
            <a:off x="8627636" y="3293636"/>
            <a:ext cx="6865200" cy="263527"/>
          </a:xfrm>
          <a:prstGeom prst="rect">
            <a:avLst/>
          </a:prstGeom>
          <a:solidFill>
            <a:srgbClr val="BDBCBC"/>
          </a:solidFill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endParaRPr lang="de-DE" sz="800" kern="1200" spc="-30" baseline="0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3525" y="1052512"/>
            <a:ext cx="11448000" cy="54006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-974191" y="960180"/>
            <a:ext cx="696839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Textbox</a:t>
            </a:r>
          </a:p>
        </p:txBody>
      </p:sp>
      <p:sp>
        <p:nvSpPr>
          <p:cNvPr id="100" name="Textfeld 99"/>
          <p:cNvSpPr txBox="1"/>
          <p:nvPr/>
        </p:nvSpPr>
        <p:spPr>
          <a:xfrm>
            <a:off x="-1014869" y="-381635"/>
            <a:ext cx="990189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Vier</a:t>
            </a:r>
            <a:r>
              <a:rPr lang="de-DE" sz="1200" baseline="0" noProof="0" dirty="0"/>
              <a:t> </a:t>
            </a:r>
            <a:r>
              <a:rPr lang="de-DE" sz="1200" noProof="0" dirty="0"/>
              <a:t>Spalten</a:t>
            </a:r>
          </a:p>
        </p:txBody>
      </p:sp>
      <p:sp>
        <p:nvSpPr>
          <p:cNvPr id="101" name="Textfeld 100"/>
          <p:cNvSpPr txBox="1"/>
          <p:nvPr/>
        </p:nvSpPr>
        <p:spPr>
          <a:xfrm>
            <a:off x="-1032502" y="-618555"/>
            <a:ext cx="1007822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Drei</a:t>
            </a:r>
            <a:r>
              <a:rPr lang="de-DE" sz="1200" baseline="0" noProof="0" dirty="0"/>
              <a:t> </a:t>
            </a:r>
            <a:r>
              <a:rPr lang="de-DE" sz="1200" noProof="0" dirty="0"/>
              <a:t>Spalten</a:t>
            </a:r>
          </a:p>
        </p:txBody>
      </p:sp>
      <p:sp>
        <p:nvSpPr>
          <p:cNvPr id="105" name="Textfeld 104"/>
          <p:cNvSpPr txBox="1"/>
          <p:nvPr/>
        </p:nvSpPr>
        <p:spPr>
          <a:xfrm>
            <a:off x="-1067768" y="-855476"/>
            <a:ext cx="1043088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/>
              <a:t>Zwei Spalten</a:t>
            </a:r>
          </a:p>
        </p:txBody>
      </p:sp>
      <p:sp>
        <p:nvSpPr>
          <p:cNvPr id="36" name="Textfeld 35"/>
          <p:cNvSpPr txBox="1"/>
          <p:nvPr/>
        </p:nvSpPr>
        <p:spPr>
          <a:xfrm rot="16200000">
            <a:off x="11605877" y="322597"/>
            <a:ext cx="908719" cy="263527"/>
          </a:xfrm>
          <a:prstGeom prst="rect">
            <a:avLst/>
          </a:prstGeom>
          <a:noFill/>
        </p:spPr>
        <p:txBody>
          <a:bodyPr wrap="none" lIns="0" tIns="0" rIns="108000" bIns="0" rtlCol="0" anchor="ctr" anchorCtr="1">
            <a:noAutofit/>
          </a:bodyPr>
          <a:lstStyle/>
          <a:p>
            <a:pPr marL="0" algn="r" defTabSz="914400" rtl="0" eaLnBrk="1" latinLnBrk="0" hangingPunct="1"/>
            <a:r>
              <a:rPr lang="de-DE" sz="800" kern="1200" spc="-30" baseline="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© Rödl &amp; Partner 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63524" y="260350"/>
            <a:ext cx="11448000" cy="39528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3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928648" y="6453187"/>
            <a:ext cx="263350" cy="404813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lvl1pPr algn="ctr">
              <a:defRPr sz="1000">
                <a:solidFill>
                  <a:schemeClr val="accent5"/>
                </a:solidFill>
              </a:defRPr>
            </a:lvl1pPr>
          </a:lstStyle>
          <a:p>
            <a:fld id="{4CFEB0D3-1EB3-4F08-8062-95FFB9749870}" type="slidenum">
              <a:rPr lang="de-DE" smtClean="0"/>
              <a:pPr/>
              <a:t>‹Nr.›</a:t>
            </a:fld>
            <a:endParaRPr lang="de-DE" dirty="0"/>
          </a:p>
        </p:txBody>
      </p:sp>
      <p:grpSp>
        <p:nvGrpSpPr>
          <p:cNvPr id="34" name="Gruppieren 33"/>
          <p:cNvGrpSpPr/>
          <p:nvPr userDrawn="1"/>
        </p:nvGrpSpPr>
        <p:grpSpPr>
          <a:xfrm>
            <a:off x="-276708" y="-835143"/>
            <a:ext cx="12205181" cy="7972555"/>
            <a:chOff x="-276708" y="-835143"/>
            <a:chExt cx="12205181" cy="7972555"/>
          </a:xfrm>
        </p:grpSpPr>
        <p:cxnSp>
          <p:nvCxnSpPr>
            <p:cNvPr id="35" name="Gerade Verbindung 34"/>
            <p:cNvCxnSpPr/>
            <p:nvPr userDrawn="1"/>
          </p:nvCxnSpPr>
          <p:spPr>
            <a:xfrm rot="5400000" flipV="1">
              <a:off x="-204708" y="980735"/>
              <a:ext cx="0" cy="14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 Verbindung 36"/>
            <p:cNvCxnSpPr/>
            <p:nvPr userDrawn="1"/>
          </p:nvCxnSpPr>
          <p:spPr>
            <a:xfrm rot="5400000" flipV="1">
              <a:off x="-204708" y="6381336"/>
              <a:ext cx="0" cy="14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Gerade Verbindung 39"/>
            <p:cNvCxnSpPr/>
            <p:nvPr userDrawn="1"/>
          </p:nvCxnSpPr>
          <p:spPr>
            <a:xfrm>
              <a:off x="259147" y="6993412"/>
              <a:ext cx="0" cy="14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 Verbindung mit Pfeil 40"/>
            <p:cNvCxnSpPr/>
            <p:nvPr userDrawn="1"/>
          </p:nvCxnSpPr>
          <p:spPr>
            <a:xfrm>
              <a:off x="263525" y="-526222"/>
              <a:ext cx="3492500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 Verbindung mit Pfeil 41"/>
            <p:cNvCxnSpPr/>
            <p:nvPr userDrawn="1"/>
          </p:nvCxnSpPr>
          <p:spPr>
            <a:xfrm>
              <a:off x="4259684" y="-526222"/>
              <a:ext cx="3457154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mit Pfeil 42"/>
            <p:cNvCxnSpPr/>
            <p:nvPr userDrawn="1"/>
          </p:nvCxnSpPr>
          <p:spPr>
            <a:xfrm>
              <a:off x="8220124" y="-526222"/>
              <a:ext cx="3492500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mit Pfeil 43"/>
            <p:cNvCxnSpPr/>
            <p:nvPr userDrawn="1"/>
          </p:nvCxnSpPr>
          <p:spPr>
            <a:xfrm>
              <a:off x="263525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Gerade Verbindung mit Pfeil 44"/>
            <p:cNvCxnSpPr/>
            <p:nvPr userDrawn="1"/>
          </p:nvCxnSpPr>
          <p:spPr>
            <a:xfrm>
              <a:off x="3251200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Gerade Verbindung mit Pfeil 45"/>
            <p:cNvCxnSpPr/>
            <p:nvPr userDrawn="1"/>
          </p:nvCxnSpPr>
          <p:spPr>
            <a:xfrm>
              <a:off x="6240462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 Verbindung mit Pfeil 46"/>
            <p:cNvCxnSpPr/>
            <p:nvPr userDrawn="1"/>
          </p:nvCxnSpPr>
          <p:spPr>
            <a:xfrm>
              <a:off x="9228186" y="-289302"/>
              <a:ext cx="2484438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 Verbindung mit Pfeil 47"/>
            <p:cNvCxnSpPr/>
            <p:nvPr userDrawn="1"/>
          </p:nvCxnSpPr>
          <p:spPr>
            <a:xfrm>
              <a:off x="263525" y="-763143"/>
              <a:ext cx="5472113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 Verbindung mit Pfeil 48"/>
            <p:cNvCxnSpPr/>
            <p:nvPr userDrawn="1"/>
          </p:nvCxnSpPr>
          <p:spPr>
            <a:xfrm>
              <a:off x="6240463" y="-763143"/>
              <a:ext cx="5472161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Gerade Verbindung 49"/>
            <p:cNvCxnSpPr/>
            <p:nvPr userDrawn="1"/>
          </p:nvCxnSpPr>
          <p:spPr>
            <a:xfrm>
              <a:off x="2999272" y="-36130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Gerade Verbindung 50"/>
            <p:cNvCxnSpPr/>
            <p:nvPr userDrawn="1"/>
          </p:nvCxnSpPr>
          <p:spPr>
            <a:xfrm>
              <a:off x="5987988" y="-36130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 Verbindung 51"/>
            <p:cNvCxnSpPr/>
            <p:nvPr userDrawn="1"/>
          </p:nvCxnSpPr>
          <p:spPr>
            <a:xfrm>
              <a:off x="8976320" y="-36130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 Verbindung 52"/>
            <p:cNvCxnSpPr/>
            <p:nvPr userDrawn="1"/>
          </p:nvCxnSpPr>
          <p:spPr>
            <a:xfrm>
              <a:off x="7968208" y="-59822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Gerade Verbindung 53"/>
            <p:cNvCxnSpPr/>
            <p:nvPr userDrawn="1"/>
          </p:nvCxnSpPr>
          <p:spPr>
            <a:xfrm>
              <a:off x="4007768" y="-598222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 Verbindung 54"/>
            <p:cNvCxnSpPr/>
            <p:nvPr userDrawn="1"/>
          </p:nvCxnSpPr>
          <p:spPr>
            <a:xfrm>
              <a:off x="5987988" y="-835143"/>
              <a:ext cx="0" cy="14400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Gerade Verbindung 55"/>
            <p:cNvCxnSpPr/>
            <p:nvPr userDrawn="1"/>
          </p:nvCxnSpPr>
          <p:spPr>
            <a:xfrm rot="5400000" flipV="1">
              <a:off x="-204708" y="679110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Gerade Verbindung 56"/>
            <p:cNvCxnSpPr/>
            <p:nvPr userDrawn="1"/>
          </p:nvCxnSpPr>
          <p:spPr>
            <a:xfrm rot="5400000" flipV="1">
              <a:off x="-204708" y="6785999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Gerade Verbindung 57"/>
            <p:cNvCxnSpPr/>
            <p:nvPr userDrawn="1"/>
          </p:nvCxnSpPr>
          <p:spPr>
            <a:xfrm rot="10800000" flipV="1">
              <a:off x="11928473" y="-361302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Gerade Verbindung 58"/>
            <p:cNvCxnSpPr/>
            <p:nvPr userDrawn="1"/>
          </p:nvCxnSpPr>
          <p:spPr>
            <a:xfrm rot="10800000" flipV="1">
              <a:off x="0" y="-361302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Textfeld 59"/>
          <p:cNvSpPr txBox="1"/>
          <p:nvPr userDrawn="1"/>
        </p:nvSpPr>
        <p:spPr>
          <a:xfrm>
            <a:off x="-1791723" y="656648"/>
            <a:ext cx="1514371" cy="184666"/>
          </a:xfrm>
          <a:prstGeom prst="rect">
            <a:avLst/>
          </a:prstGeom>
          <a:noFill/>
        </p:spPr>
        <p:txBody>
          <a:bodyPr wrap="none" lIns="72000" tIns="0" rIns="72000" bIns="0" rtlCol="0" anchor="ctr">
            <a:spAutoFit/>
          </a:bodyPr>
          <a:lstStyle/>
          <a:p>
            <a:pPr algn="r"/>
            <a:r>
              <a:rPr lang="de-DE" sz="1200" noProof="0" dirty="0">
                <a:solidFill>
                  <a:srgbClr val="FF0000"/>
                </a:solidFill>
              </a:rPr>
              <a:t>Tabelle</a:t>
            </a:r>
            <a:r>
              <a:rPr lang="de-DE" sz="1200" baseline="0" noProof="0" dirty="0">
                <a:solidFill>
                  <a:srgbClr val="FF0000"/>
                </a:solidFill>
              </a:rPr>
              <a:t> </a:t>
            </a:r>
            <a:r>
              <a:rPr lang="de-DE" sz="1200" noProof="0" dirty="0">
                <a:solidFill>
                  <a:srgbClr val="FF0000"/>
                </a:solidFill>
              </a:rPr>
              <a:t>(Vollflächig)</a:t>
            </a:r>
          </a:p>
        </p:txBody>
      </p:sp>
    </p:spTree>
    <p:extLst>
      <p:ext uri="{BB962C8B-B14F-4D97-AF65-F5344CB8AC3E}">
        <p14:creationId xmlns:p14="http://schemas.microsoft.com/office/powerpoint/2010/main" val="3730714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75" r:id="rId2"/>
    <p:sldLayoutId id="2147483766" r:id="rId3"/>
    <p:sldLayoutId id="2147483764" r:id="rId4"/>
    <p:sldLayoutId id="2147483744" r:id="rId5"/>
    <p:sldLayoutId id="2147483745" r:id="rId6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lang="de-DE" sz="2800" kern="1200" cap="all" spc="-70" baseline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16000" indent="-216000" algn="l" defTabSz="914400" rtl="0" eaLnBrk="1" latinLnBrk="0" hangingPunct="1">
        <a:lnSpc>
          <a:spcPct val="100000"/>
        </a:lnSpc>
        <a:spcBef>
          <a:spcPts val="500"/>
        </a:spcBef>
        <a:buFont typeface="Lucida Grande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432000" indent="-216000" algn="l" defTabSz="914400" rtl="0" eaLnBrk="1" latinLnBrk="0" hangingPunct="1">
        <a:lnSpc>
          <a:spcPct val="100000"/>
        </a:lnSpc>
        <a:spcBef>
          <a:spcPts val="500"/>
        </a:spcBef>
        <a:buFont typeface="Lucida Grande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648000" indent="-216000" algn="l" defTabSz="914400" rtl="0" eaLnBrk="1" latinLnBrk="0" hangingPunct="1">
        <a:lnSpc>
          <a:spcPct val="100000"/>
        </a:lnSpc>
        <a:spcBef>
          <a:spcPts val="500"/>
        </a:spcBef>
        <a:buFont typeface="Lucida Grande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864000" indent="-216000" algn="l" defTabSz="914400" rtl="0" eaLnBrk="1" latinLnBrk="0" hangingPunct="1">
        <a:lnSpc>
          <a:spcPct val="100000"/>
        </a:lnSpc>
        <a:spcBef>
          <a:spcPts val="500"/>
        </a:spcBef>
        <a:buFont typeface="Lucida Grande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jpeg"/><Relationship Id="rId2" Type="http://schemas.openxmlformats.org/officeDocument/2006/relationships/tags" Target="../tags/tag99.xml"/><Relationship Id="rId1" Type="http://schemas.openxmlformats.org/officeDocument/2006/relationships/vmlDrawing" Target="../drawings/vmlDrawing9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97.bin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3.xml"/><Relationship Id="rId7" Type="http://schemas.openxmlformats.org/officeDocument/2006/relationships/image" Target="../media/image10.png"/><Relationship Id="rId2" Type="http://schemas.openxmlformats.org/officeDocument/2006/relationships/tags" Target="../tags/tag103.xml"/><Relationship Id="rId1" Type="http://schemas.openxmlformats.org/officeDocument/2006/relationships/vmlDrawing" Target="../drawings/vmlDrawing10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99.bin"/><Relationship Id="rId4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7" Type="http://schemas.openxmlformats.org/officeDocument/2006/relationships/image" Target="../media/image12.png"/><Relationship Id="rId2" Type="http://schemas.openxmlformats.org/officeDocument/2006/relationships/tags" Target="../tags/tag104.xml"/><Relationship Id="rId1" Type="http://schemas.openxmlformats.org/officeDocument/2006/relationships/vmlDrawing" Target="../drawings/vmlDrawing10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01.bin"/><Relationship Id="rId4" Type="http://schemas.openxmlformats.org/officeDocument/2006/relationships/notesSlide" Target="../notesSlides/notesSlide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00.xml"/><Relationship Id="rId1" Type="http://schemas.openxmlformats.org/officeDocument/2006/relationships/vmlDrawing" Target="../drawings/vmlDrawing98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98.bin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15.emf"/><Relationship Id="rId2" Type="http://schemas.openxmlformats.org/officeDocument/2006/relationships/tags" Target="../tags/tag105.xml"/><Relationship Id="rId1" Type="http://schemas.openxmlformats.org/officeDocument/2006/relationships/vmlDrawing" Target="../drawings/vmlDrawing10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02.bin"/><Relationship Id="rId4" Type="http://schemas.openxmlformats.org/officeDocument/2006/relationships/notesSlide" Target="../notesSlides/notesSlide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6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hyperlink" Target="http://www.roedl.de/medien/publikationen/newsletter/kompass-mobilitaet/" TargetMode="Externa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1.jpeg"/><Relationship Id="rId2" Type="http://schemas.openxmlformats.org/officeDocument/2006/relationships/tags" Target="../tags/tag106.xml"/><Relationship Id="rId1" Type="http://schemas.openxmlformats.org/officeDocument/2006/relationships/vmlDrawing" Target="../drawings/vmlDrawing10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03.bin"/><Relationship Id="rId4" Type="http://schemas.openxmlformats.org/officeDocument/2006/relationships/notesSlide" Target="../notesSlides/notes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9.xml"/><Relationship Id="rId7" Type="http://schemas.openxmlformats.org/officeDocument/2006/relationships/image" Target="../media/image4.png"/><Relationship Id="rId2" Type="http://schemas.openxmlformats.org/officeDocument/2006/relationships/tags" Target="../tags/tag101.xml"/><Relationship Id="rId1" Type="http://schemas.openxmlformats.org/officeDocument/2006/relationships/vmlDrawing" Target="../drawings/vmlDrawing99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99.bin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7" Type="http://schemas.openxmlformats.org/officeDocument/2006/relationships/image" Target="../media/image7.png"/><Relationship Id="rId2" Type="http://schemas.openxmlformats.org/officeDocument/2006/relationships/tags" Target="../tags/tag102.xml"/><Relationship Id="rId1" Type="http://schemas.openxmlformats.org/officeDocument/2006/relationships/vmlDrawing" Target="../drawings/vmlDrawing100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00.bin"/><Relationship Id="rId4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24663961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384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Bild 4">
            <a:extLst>
              <a:ext uri="{FF2B5EF4-FFF2-40B4-BE49-F238E27FC236}">
                <a16:creationId xmlns:a16="http://schemas.microsoft.com/office/drawing/2014/main" id="{B75CCE5B-E25C-9E48-91C7-95408308ED1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0" r="1"/>
          <a:stretch/>
        </p:blipFill>
        <p:spPr bwMode="gray">
          <a:xfrm>
            <a:off x="0" y="3156542"/>
            <a:ext cx="11926091" cy="3701457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E828771E-9926-3341-9CF9-53543F66762C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z="4800" dirty="0" smtClean="0"/>
              <a:t>Direktvergabe durch Gruppe von Behörden</a:t>
            </a:r>
            <a:endParaRPr lang="de-DE" sz="4800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17F980F-AE5B-1B45-BE0B-177D58F9038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 bwMode="gray">
          <a:xfrm>
            <a:off x="8220075" y="2150291"/>
            <a:ext cx="3492500" cy="276999"/>
          </a:xfrm>
        </p:spPr>
        <p:txBody>
          <a:bodyPr/>
          <a:lstStyle/>
          <a:p>
            <a:r>
              <a:rPr lang="de-DE" dirty="0" smtClean="0"/>
              <a:t>Dr. Christian Baumann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/>
          <a:p>
            <a:fld id="{4CFEB0D3-1EB3-4F08-8062-95FFB9749870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A9B3F84-89CB-C546-84E6-F35897A8D3A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 bwMode="gray"/>
        <p:txBody>
          <a:bodyPr/>
          <a:lstStyle/>
          <a:p>
            <a:r>
              <a:rPr lang="de-DE" dirty="0" smtClean="0"/>
              <a:t>Jena,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9377A4EA-0770-0C4D-988B-DA65356FFB63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8975725" y="2701863"/>
            <a:ext cx="2623093" cy="276999"/>
          </a:xfrm>
        </p:spPr>
        <p:txBody>
          <a:bodyPr/>
          <a:lstStyle/>
          <a:p>
            <a:r>
              <a:rPr lang="de-DE" dirty="0" smtClean="0"/>
              <a:t>9. November 2018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2358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809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3" name="Objekt 2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platzhalter 1">
            <a:extLst>
              <a:ext uri="{FF2B5EF4-FFF2-40B4-BE49-F238E27FC236}">
                <a16:creationId xmlns:a16="http://schemas.microsoft.com/office/drawing/2014/main" id="{B6E30F13-DC4A-5F43-BFC5-7386E6C52C0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0" y="913102"/>
            <a:ext cx="11928472" cy="919089"/>
          </a:xfrm>
        </p:spPr>
        <p:txBody>
          <a:bodyPr/>
          <a:lstStyle/>
          <a:p>
            <a:pPr marL="542925" indent="-542925"/>
            <a:r>
              <a:rPr lang="de-DE" dirty="0" smtClean="0"/>
              <a:t>3.	Interner Betreiber</a:t>
            </a:r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7FA47033-8D8C-3C4F-8D0D-59C46C8A6288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 smtClean="0"/>
              <a:t>Direktvergabe Durch eine Gruppe von Behörden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 bwMode="gray"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800" b="0" i="0" u="none" strike="noStrike" kern="1200" cap="none" spc="-20" normalizeH="0" baseline="0" noProof="0" dirty="0">
              <a:ln>
                <a:noFill/>
              </a:ln>
              <a:solidFill>
                <a:srgbClr val="5C6962"/>
              </a:solidFill>
              <a:effectLst/>
              <a:uLnTx/>
              <a:uFillTx/>
              <a:latin typeface="GT America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 bwMode="gray"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CFEB0D3-1EB3-4F08-8062-95FFB9749870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5C6962"/>
                </a:solidFill>
                <a:effectLst/>
                <a:uLnTx/>
                <a:uFillTx/>
                <a:latin typeface="GT America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5C6962"/>
              </a:solidFill>
              <a:effectLst/>
              <a:uLnTx/>
              <a:uFillTx/>
              <a:latin typeface="GT America"/>
              <a:ea typeface="+mn-ea"/>
              <a:cs typeface="+mn-cs"/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169" y="1953188"/>
            <a:ext cx="6574906" cy="4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739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Eine </a:t>
            </a:r>
            <a:r>
              <a:rPr lang="de-DE" dirty="0" smtClean="0"/>
              <a:t>Gruppe </a:t>
            </a:r>
            <a:r>
              <a:rPr lang="de-DE" dirty="0"/>
              <a:t>von </a:t>
            </a:r>
            <a:r>
              <a:rPr lang="de-DE" dirty="0" smtClean="0"/>
              <a:t>Behörden </a:t>
            </a:r>
            <a:r>
              <a:rPr lang="de-DE" dirty="0"/>
              <a:t>zum Zweck der Direktvergabe an einen internen Betreiber </a:t>
            </a:r>
            <a:r>
              <a:rPr lang="de-DE" dirty="0" smtClean="0"/>
              <a:t>nach Art. 5 Abs. 2 </a:t>
            </a:r>
            <a:r>
              <a:rPr lang="de-DE" dirty="0"/>
              <a:t> </a:t>
            </a:r>
            <a:r>
              <a:rPr lang="de-DE" dirty="0" smtClean="0"/>
              <a:t>        </a:t>
            </a:r>
            <a:r>
              <a:rPr lang="de-DE" dirty="0" smtClean="0"/>
              <a:t>VO 1370 </a:t>
            </a:r>
            <a:r>
              <a:rPr lang="de-DE" dirty="0" smtClean="0"/>
              <a:t>setzt </a:t>
            </a:r>
            <a:r>
              <a:rPr lang="de-DE" dirty="0"/>
              <a:t>voraus, dass diese zur Sicherstellung </a:t>
            </a:r>
            <a:r>
              <a:rPr lang="de-DE" u="sng" dirty="0"/>
              <a:t>integrierter öffentlicher Personenverkehrsdienste</a:t>
            </a:r>
            <a:r>
              <a:rPr lang="de-DE" dirty="0"/>
              <a:t> </a:t>
            </a:r>
            <a:r>
              <a:rPr lang="de-DE" dirty="0" smtClean="0"/>
              <a:t>erfolgt  (Erwägungsgrund</a:t>
            </a:r>
            <a:r>
              <a:rPr lang="de-DE" dirty="0"/>
              <a:t> </a:t>
            </a:r>
            <a:r>
              <a:rPr lang="de-DE" dirty="0" smtClean="0"/>
              <a:t>18 VO</a:t>
            </a:r>
            <a:r>
              <a:rPr lang="de-DE" dirty="0"/>
              <a:t> </a:t>
            </a:r>
            <a:r>
              <a:rPr lang="de-DE" dirty="0" smtClean="0"/>
              <a:t>1370)</a:t>
            </a:r>
          </a:p>
          <a:p>
            <a:endParaRPr lang="de-DE" dirty="0" smtClean="0"/>
          </a:p>
          <a:p>
            <a:r>
              <a:rPr lang="de-DE" dirty="0" smtClean="0"/>
              <a:t>Integrierte Personenverkehrsdienste werden von Art. 2 lit. m) VO 1370 definiert als Beförderungsleistungen</a:t>
            </a:r>
          </a:p>
          <a:p>
            <a:pPr marL="261938" indent="-261938">
              <a:buFont typeface="Symbol" panose="05050102010706020507" pitchFamily="18" charset="2"/>
              <a:buChar char="-"/>
            </a:pPr>
            <a:r>
              <a:rPr lang="de-DE" dirty="0" smtClean="0"/>
              <a:t>„[…] die </a:t>
            </a:r>
            <a:r>
              <a:rPr lang="de-DE" dirty="0"/>
              <a:t>innerhalb eines festgelegten geografischen </a:t>
            </a:r>
            <a:r>
              <a:rPr lang="de-DE" dirty="0" smtClean="0"/>
              <a:t>Gebiets</a:t>
            </a:r>
          </a:p>
          <a:p>
            <a:pPr marL="261938" indent="-261938">
              <a:buFont typeface="Symbol" panose="05050102010706020507" pitchFamily="18" charset="2"/>
              <a:buChar char="-"/>
            </a:pPr>
            <a:r>
              <a:rPr lang="de-DE" dirty="0" smtClean="0"/>
              <a:t>im </a:t>
            </a:r>
            <a:r>
              <a:rPr lang="de-DE" dirty="0"/>
              <a:t>Verbund erbracht </a:t>
            </a:r>
            <a:r>
              <a:rPr lang="de-DE" dirty="0" smtClean="0"/>
              <a:t>werden</a:t>
            </a:r>
          </a:p>
          <a:p>
            <a:pPr marL="261938" indent="-261938">
              <a:buFont typeface="Symbol" panose="05050102010706020507" pitchFamily="18" charset="2"/>
              <a:buChar char="-"/>
            </a:pPr>
            <a:r>
              <a:rPr lang="de-DE" dirty="0" smtClean="0"/>
              <a:t> </a:t>
            </a:r>
            <a:r>
              <a:rPr lang="de-DE" dirty="0"/>
              <a:t>und für die ein einziger </a:t>
            </a:r>
            <a:r>
              <a:rPr lang="de-DE" dirty="0" smtClean="0"/>
              <a:t>Informationsdienst, eine </a:t>
            </a:r>
            <a:r>
              <a:rPr lang="de-DE" dirty="0"/>
              <a:t>einzige Fahrausweisregelung und ein einziger Fahrplan </a:t>
            </a:r>
            <a:r>
              <a:rPr lang="de-DE" dirty="0" smtClean="0"/>
              <a:t>besteht.“</a:t>
            </a:r>
          </a:p>
          <a:p>
            <a:pPr marL="182563" indent="-182563">
              <a:buFont typeface="Symbol" panose="05050102010706020507" pitchFamily="18" charset="2"/>
              <a:buChar char="-"/>
            </a:pPr>
            <a:endParaRPr lang="de-DE" dirty="0"/>
          </a:p>
          <a:p>
            <a:r>
              <a:rPr lang="de-DE" dirty="0"/>
              <a:t>Maßgeblich ist, dass sich für den Fahrgast die Verkehrserbringung „wie aus einer Hand“ </a:t>
            </a:r>
            <a:r>
              <a:rPr lang="de-DE" dirty="0" smtClean="0"/>
              <a:t>darstellt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de-DE" dirty="0" smtClean="0"/>
              <a:t>Begriffsbestimmung</a:t>
            </a:r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3.1 Integrierte Personenverkehrsdienste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9673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9" name="Inhaltsplatzhalter 18"/>
          <p:cNvSpPr>
            <a:spLocks noGrp="1"/>
          </p:cNvSpPr>
          <p:nvPr>
            <p:ph idx="1"/>
          </p:nvPr>
        </p:nvSpPr>
        <p:spPr>
          <a:xfrm>
            <a:off x="263524" y="1457326"/>
            <a:ext cx="7486015" cy="4995860"/>
          </a:xfrm>
        </p:spPr>
        <p:txBody>
          <a:bodyPr/>
          <a:lstStyle/>
          <a:p>
            <a:r>
              <a:rPr lang="de-DE" dirty="0" smtClean="0"/>
              <a:t>Eine </a:t>
            </a:r>
            <a:r>
              <a:rPr lang="de-DE" dirty="0" smtClean="0">
                <a:solidFill>
                  <a:schemeClr val="accent2"/>
                </a:solidFill>
              </a:rPr>
              <a:t>räumliche Integration </a:t>
            </a:r>
            <a:r>
              <a:rPr lang="de-DE" dirty="0" smtClean="0"/>
              <a:t>beinhaltet, dass die geografischen Zuständig-keitsbereiche verschiedener Einzelbehörde im Verbund bedient werden</a:t>
            </a:r>
          </a:p>
          <a:p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smtClean="0"/>
              <a:t>Praktisch immer gegeben!</a:t>
            </a:r>
          </a:p>
          <a:p>
            <a:endParaRPr lang="de-DE" dirty="0"/>
          </a:p>
          <a:p>
            <a:r>
              <a:rPr lang="de-DE" dirty="0" smtClean="0"/>
              <a:t>Eine </a:t>
            </a:r>
            <a:r>
              <a:rPr lang="de-DE" dirty="0" smtClean="0">
                <a:solidFill>
                  <a:srgbClr val="00838A"/>
                </a:solidFill>
              </a:rPr>
              <a:t>sachliche </a:t>
            </a:r>
            <a:r>
              <a:rPr lang="de-DE" dirty="0">
                <a:solidFill>
                  <a:srgbClr val="00838A"/>
                </a:solidFill>
              </a:rPr>
              <a:t>H</a:t>
            </a:r>
            <a:r>
              <a:rPr lang="de-DE" dirty="0" smtClean="0">
                <a:solidFill>
                  <a:srgbClr val="00838A"/>
                </a:solidFill>
              </a:rPr>
              <a:t>orizontalintegration </a:t>
            </a:r>
            <a:r>
              <a:rPr lang="de-DE" dirty="0" smtClean="0"/>
              <a:t>beinhaltet, dass zuständige Einzelbe-hörde mit </a:t>
            </a:r>
            <a:r>
              <a:rPr lang="de-DE" u="sng" dirty="0" smtClean="0"/>
              <a:t>gleichgelagerten</a:t>
            </a:r>
            <a:r>
              <a:rPr lang="de-DE" dirty="0" smtClean="0"/>
              <a:t> Interventionsbefugnissen – also </a:t>
            </a:r>
            <a:r>
              <a:rPr lang="de-DE" dirty="0" err="1" smtClean="0"/>
              <a:t>Aufgabenträ-ger</a:t>
            </a:r>
            <a:r>
              <a:rPr lang="de-DE" dirty="0" smtClean="0"/>
              <a:t> </a:t>
            </a:r>
            <a:r>
              <a:rPr lang="de-DE" u="sng" dirty="0" smtClean="0"/>
              <a:t>entweder</a:t>
            </a:r>
            <a:r>
              <a:rPr lang="de-DE" dirty="0" smtClean="0"/>
              <a:t> für den Straßen- </a:t>
            </a:r>
            <a:r>
              <a:rPr lang="de-DE" u="sng" dirty="0" smtClean="0"/>
              <a:t>oder</a:t>
            </a:r>
            <a:r>
              <a:rPr lang="de-DE" dirty="0" smtClean="0"/>
              <a:t> den Schienenpersonennahverkehr – sich zu einer Gruppe von Behörden zusammenschließen</a:t>
            </a:r>
          </a:p>
          <a:p>
            <a:endParaRPr lang="de-DE" dirty="0"/>
          </a:p>
          <a:p>
            <a:r>
              <a:rPr lang="de-DE" dirty="0" smtClean="0"/>
              <a:t>Eine </a:t>
            </a:r>
            <a:r>
              <a:rPr lang="de-DE" dirty="0" smtClean="0">
                <a:solidFill>
                  <a:schemeClr val="accent4">
                    <a:lumMod val="50000"/>
                  </a:schemeClr>
                </a:solidFill>
              </a:rPr>
              <a:t>sachliche Vertikalintegration </a:t>
            </a:r>
            <a:r>
              <a:rPr lang="de-DE" dirty="0" smtClean="0"/>
              <a:t>beinhaltet, dass zuständige Einzelbe-hörden mit </a:t>
            </a:r>
            <a:r>
              <a:rPr lang="de-DE" u="sng" dirty="0" smtClean="0"/>
              <a:t>unterschiedlich gelagerten</a:t>
            </a:r>
            <a:r>
              <a:rPr lang="de-DE" dirty="0" smtClean="0"/>
              <a:t> Interventionsbefugnissen – also etwa Aufgabenträger </a:t>
            </a:r>
            <a:r>
              <a:rPr lang="de-DE" dirty="0"/>
              <a:t>für den Straßen- </a:t>
            </a:r>
            <a:r>
              <a:rPr lang="de-DE" u="sng" dirty="0" smtClean="0"/>
              <a:t>und</a:t>
            </a:r>
            <a:r>
              <a:rPr lang="de-DE" dirty="0" smtClean="0"/>
              <a:t> </a:t>
            </a:r>
            <a:r>
              <a:rPr lang="de-DE" dirty="0"/>
              <a:t>den </a:t>
            </a:r>
            <a:r>
              <a:rPr lang="de-DE" dirty="0" smtClean="0"/>
              <a:t>Schienenpersonennah-verkehr – sich zu einer Gruppe von Behörden zusammenschließen</a:t>
            </a:r>
          </a:p>
          <a:p>
            <a:pPr marL="354013" indent="-354013">
              <a:buFont typeface="Wingdings" panose="05000000000000000000" pitchFamily="2" charset="2"/>
              <a:buChar char="à"/>
            </a:pPr>
            <a:r>
              <a:rPr lang="de-DE" dirty="0" smtClean="0">
                <a:sym typeface="Wingdings" panose="05000000000000000000" pitchFamily="2" charset="2"/>
              </a:rPr>
              <a:t>Wurde u.a. in dem Beschluss der VK Westfalen vom 19.06.2018 problematisiert</a:t>
            </a:r>
            <a:endParaRPr lang="de-DE" dirty="0" smtClean="0"/>
          </a:p>
          <a:p>
            <a:endParaRPr lang="de-DE" dirty="0" smtClean="0"/>
          </a:p>
          <a:p>
            <a:pPr marL="354013" indent="-354013"/>
            <a:endParaRPr lang="de-DE" dirty="0" smtClean="0"/>
          </a:p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de-DE" dirty="0" smtClean="0"/>
              <a:t>Ausprägungen der integrierten Personenverkehrsdienste</a:t>
            </a:r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3.1 Integrierte Personenverkehrsdienste</a:t>
            </a:r>
            <a:endParaRPr lang="de-DE" dirty="0"/>
          </a:p>
        </p:txBody>
      </p:sp>
      <p:grpSp>
        <p:nvGrpSpPr>
          <p:cNvPr id="65" name="Gruppieren 64"/>
          <p:cNvGrpSpPr/>
          <p:nvPr/>
        </p:nvGrpSpPr>
        <p:grpSpPr>
          <a:xfrm>
            <a:off x="7977187" y="1553166"/>
            <a:ext cx="3492000" cy="4250204"/>
            <a:chOff x="8654654" y="1645312"/>
            <a:chExt cx="2815270" cy="3426538"/>
          </a:xfrm>
        </p:grpSpPr>
        <p:sp>
          <p:nvSpPr>
            <p:cNvPr id="30" name="Rechteck 29"/>
            <p:cNvSpPr/>
            <p:nvPr/>
          </p:nvSpPr>
          <p:spPr>
            <a:xfrm>
              <a:off x="8717349" y="1999166"/>
              <a:ext cx="900000" cy="900000"/>
            </a:xfrm>
            <a:prstGeom prst="rect">
              <a:avLst/>
            </a:prstGeom>
            <a:no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600" dirty="0" smtClean="0">
                  <a:solidFill>
                    <a:schemeClr val="accent1"/>
                  </a:solidFill>
                </a:rPr>
                <a:t>AT </a:t>
              </a:r>
            </a:p>
            <a:p>
              <a:pPr algn="ctr"/>
              <a:r>
                <a:rPr lang="de-DE" sz="1600" dirty="0" smtClean="0">
                  <a:solidFill>
                    <a:schemeClr val="accent1"/>
                  </a:solidFill>
                </a:rPr>
                <a:t>StPNV</a:t>
              </a:r>
            </a:p>
          </p:txBody>
        </p:sp>
        <p:sp>
          <p:nvSpPr>
            <p:cNvPr id="38" name="Rechteck 37"/>
            <p:cNvSpPr/>
            <p:nvPr/>
          </p:nvSpPr>
          <p:spPr>
            <a:xfrm>
              <a:off x="8686800" y="3790529"/>
              <a:ext cx="2754000" cy="936000"/>
            </a:xfrm>
            <a:prstGeom prst="rect">
              <a:avLst/>
            </a:prstGeom>
            <a:noFill/>
            <a:ln w="38100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sz="16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39" name="Textfeld 38"/>
            <p:cNvSpPr txBox="1"/>
            <p:nvPr/>
          </p:nvSpPr>
          <p:spPr>
            <a:xfrm>
              <a:off x="8813561" y="1645312"/>
              <a:ext cx="249292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14400" rtl="0" eaLnBrk="1" latinLnBrk="0" hangingPunct="1">
                <a:spcBef>
                  <a:spcPts val="500"/>
                </a:spcBef>
              </a:pPr>
              <a:r>
                <a:rPr lang="de-DE" sz="1600" kern="12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  <a:ea typeface="+mn-ea"/>
                  <a:cs typeface="+mn-cs"/>
                </a:rPr>
                <a:t>AT SPNV</a:t>
              </a:r>
            </a:p>
          </p:txBody>
        </p:sp>
        <p:sp>
          <p:nvSpPr>
            <p:cNvPr id="40" name="Textfeld 39"/>
            <p:cNvSpPr txBox="1"/>
            <p:nvPr/>
          </p:nvSpPr>
          <p:spPr>
            <a:xfrm>
              <a:off x="8866548" y="4825629"/>
              <a:ext cx="249292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14400" rtl="0" eaLnBrk="1" latinLnBrk="0" hangingPunct="1">
                <a:spcBef>
                  <a:spcPts val="500"/>
                </a:spcBef>
              </a:pPr>
              <a:r>
                <a:rPr lang="de-DE" sz="1600" kern="12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  <a:ea typeface="+mn-ea"/>
                  <a:cs typeface="+mn-cs"/>
                </a:rPr>
                <a:t>AT SPNV</a:t>
              </a:r>
            </a:p>
          </p:txBody>
        </p:sp>
        <p:sp>
          <p:nvSpPr>
            <p:cNvPr id="51" name="Rechteck 50"/>
            <p:cNvSpPr/>
            <p:nvPr/>
          </p:nvSpPr>
          <p:spPr>
            <a:xfrm>
              <a:off x="9610021" y="1999166"/>
              <a:ext cx="900000" cy="900000"/>
            </a:xfrm>
            <a:prstGeom prst="rect">
              <a:avLst/>
            </a:prstGeom>
            <a:no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600" dirty="0" smtClean="0">
                  <a:solidFill>
                    <a:schemeClr val="accent1"/>
                  </a:solidFill>
                </a:rPr>
                <a:t>AT </a:t>
              </a:r>
            </a:p>
            <a:p>
              <a:pPr algn="ctr"/>
              <a:r>
                <a:rPr lang="de-DE" sz="1600" dirty="0" smtClean="0">
                  <a:solidFill>
                    <a:schemeClr val="accent1"/>
                  </a:solidFill>
                </a:rPr>
                <a:t>StPNV</a:t>
              </a:r>
            </a:p>
          </p:txBody>
        </p:sp>
        <p:sp>
          <p:nvSpPr>
            <p:cNvPr id="52" name="Rechteck 51"/>
            <p:cNvSpPr/>
            <p:nvPr/>
          </p:nvSpPr>
          <p:spPr>
            <a:xfrm>
              <a:off x="10510021" y="1999166"/>
              <a:ext cx="900000" cy="900000"/>
            </a:xfrm>
            <a:prstGeom prst="rect">
              <a:avLst/>
            </a:prstGeom>
            <a:no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600" dirty="0" smtClean="0">
                  <a:solidFill>
                    <a:schemeClr val="accent1"/>
                  </a:solidFill>
                </a:rPr>
                <a:t>AT </a:t>
              </a:r>
            </a:p>
            <a:p>
              <a:pPr algn="ctr"/>
              <a:r>
                <a:rPr lang="de-DE" sz="1600" dirty="0" smtClean="0">
                  <a:solidFill>
                    <a:schemeClr val="accent1"/>
                  </a:solidFill>
                </a:rPr>
                <a:t>StPNV</a:t>
              </a:r>
            </a:p>
          </p:txBody>
        </p:sp>
        <p:sp>
          <p:nvSpPr>
            <p:cNvPr id="53" name="Rechteck 52"/>
            <p:cNvSpPr/>
            <p:nvPr/>
          </p:nvSpPr>
          <p:spPr>
            <a:xfrm>
              <a:off x="8717349" y="2899166"/>
              <a:ext cx="900000" cy="900000"/>
            </a:xfrm>
            <a:prstGeom prst="rect">
              <a:avLst/>
            </a:prstGeom>
            <a:no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600" dirty="0" smtClean="0">
                  <a:solidFill>
                    <a:schemeClr val="accent1"/>
                  </a:solidFill>
                </a:rPr>
                <a:t>AT </a:t>
              </a:r>
            </a:p>
            <a:p>
              <a:pPr algn="ctr"/>
              <a:r>
                <a:rPr lang="de-DE" sz="1600" dirty="0" smtClean="0">
                  <a:solidFill>
                    <a:schemeClr val="accent1"/>
                  </a:solidFill>
                </a:rPr>
                <a:t>StPNV</a:t>
              </a:r>
            </a:p>
          </p:txBody>
        </p:sp>
        <p:sp>
          <p:nvSpPr>
            <p:cNvPr id="54" name="Rechteck 53"/>
            <p:cNvSpPr/>
            <p:nvPr/>
          </p:nvSpPr>
          <p:spPr>
            <a:xfrm>
              <a:off x="9610021" y="2899166"/>
              <a:ext cx="900000" cy="900000"/>
            </a:xfrm>
            <a:prstGeom prst="rect">
              <a:avLst/>
            </a:prstGeom>
            <a:no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600" dirty="0" smtClean="0">
                  <a:solidFill>
                    <a:schemeClr val="accent1"/>
                  </a:solidFill>
                </a:rPr>
                <a:t>AT </a:t>
              </a:r>
            </a:p>
            <a:p>
              <a:pPr algn="ctr"/>
              <a:r>
                <a:rPr lang="de-DE" sz="1600" dirty="0" smtClean="0">
                  <a:solidFill>
                    <a:schemeClr val="accent1"/>
                  </a:solidFill>
                </a:rPr>
                <a:t>StPNV</a:t>
              </a:r>
            </a:p>
          </p:txBody>
        </p:sp>
        <p:sp>
          <p:nvSpPr>
            <p:cNvPr id="55" name="Rechteck 54"/>
            <p:cNvSpPr/>
            <p:nvPr/>
          </p:nvSpPr>
          <p:spPr>
            <a:xfrm>
              <a:off x="10510021" y="2899166"/>
              <a:ext cx="900000" cy="900000"/>
            </a:xfrm>
            <a:prstGeom prst="rect">
              <a:avLst/>
            </a:prstGeom>
            <a:no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600" dirty="0" smtClean="0">
                  <a:solidFill>
                    <a:schemeClr val="accent1"/>
                  </a:solidFill>
                </a:rPr>
                <a:t>AT </a:t>
              </a:r>
            </a:p>
            <a:p>
              <a:pPr algn="ctr"/>
              <a:r>
                <a:rPr lang="de-DE" sz="1600" dirty="0" smtClean="0">
                  <a:solidFill>
                    <a:schemeClr val="accent1"/>
                  </a:solidFill>
                </a:rPr>
                <a:t>StPNV</a:t>
              </a:r>
            </a:p>
          </p:txBody>
        </p:sp>
        <p:sp>
          <p:nvSpPr>
            <p:cNvPr id="56" name="Rechteck 55"/>
            <p:cNvSpPr/>
            <p:nvPr/>
          </p:nvSpPr>
          <p:spPr>
            <a:xfrm>
              <a:off x="8717349" y="3799166"/>
              <a:ext cx="900000" cy="900000"/>
            </a:xfrm>
            <a:prstGeom prst="rect">
              <a:avLst/>
            </a:prstGeom>
            <a:no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600" dirty="0" smtClean="0">
                  <a:solidFill>
                    <a:schemeClr val="accent1"/>
                  </a:solidFill>
                </a:rPr>
                <a:t>AT </a:t>
              </a:r>
            </a:p>
            <a:p>
              <a:pPr algn="ctr"/>
              <a:r>
                <a:rPr lang="de-DE" sz="1600" dirty="0" smtClean="0">
                  <a:solidFill>
                    <a:schemeClr val="accent1"/>
                  </a:solidFill>
                </a:rPr>
                <a:t>StPNV</a:t>
              </a:r>
            </a:p>
          </p:txBody>
        </p:sp>
        <p:sp>
          <p:nvSpPr>
            <p:cNvPr id="57" name="Rechteck 56"/>
            <p:cNvSpPr/>
            <p:nvPr/>
          </p:nvSpPr>
          <p:spPr>
            <a:xfrm>
              <a:off x="9610021" y="3799166"/>
              <a:ext cx="900000" cy="900000"/>
            </a:xfrm>
            <a:prstGeom prst="rect">
              <a:avLst/>
            </a:prstGeom>
            <a:no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600" dirty="0" smtClean="0">
                  <a:solidFill>
                    <a:schemeClr val="accent1"/>
                  </a:solidFill>
                </a:rPr>
                <a:t>AT </a:t>
              </a:r>
            </a:p>
            <a:p>
              <a:pPr algn="ctr"/>
              <a:r>
                <a:rPr lang="de-DE" sz="1600" dirty="0" smtClean="0">
                  <a:solidFill>
                    <a:schemeClr val="accent1"/>
                  </a:solidFill>
                </a:rPr>
                <a:t>StPNV</a:t>
              </a:r>
            </a:p>
          </p:txBody>
        </p:sp>
        <p:sp>
          <p:nvSpPr>
            <p:cNvPr id="58" name="Rechteck 57"/>
            <p:cNvSpPr/>
            <p:nvPr/>
          </p:nvSpPr>
          <p:spPr>
            <a:xfrm>
              <a:off x="10510021" y="3799166"/>
              <a:ext cx="900000" cy="900000"/>
            </a:xfrm>
            <a:prstGeom prst="rect">
              <a:avLst/>
            </a:prstGeom>
            <a:no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600" dirty="0" smtClean="0">
                  <a:solidFill>
                    <a:schemeClr val="accent1"/>
                  </a:solidFill>
                </a:rPr>
                <a:t>AT </a:t>
              </a:r>
            </a:p>
            <a:p>
              <a:pPr algn="ctr"/>
              <a:r>
                <a:rPr lang="de-DE" sz="1600" dirty="0" smtClean="0">
                  <a:solidFill>
                    <a:schemeClr val="accent1"/>
                  </a:solidFill>
                </a:rPr>
                <a:t>StPNV</a:t>
              </a:r>
            </a:p>
          </p:txBody>
        </p:sp>
        <p:sp>
          <p:nvSpPr>
            <p:cNvPr id="41" name="Rechteck 40"/>
            <p:cNvSpPr/>
            <p:nvPr/>
          </p:nvSpPr>
          <p:spPr>
            <a:xfrm flipH="1">
              <a:off x="8747759" y="2029644"/>
              <a:ext cx="1741404" cy="1741404"/>
            </a:xfrm>
            <a:prstGeom prst="rect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sz="1600" dirty="0" smtClean="0">
                <a:solidFill>
                  <a:srgbClr val="00838A"/>
                </a:solidFill>
              </a:endParaRPr>
            </a:p>
          </p:txBody>
        </p:sp>
        <p:sp>
          <p:nvSpPr>
            <p:cNvPr id="43" name="Rechteck 42"/>
            <p:cNvSpPr/>
            <p:nvPr/>
          </p:nvSpPr>
          <p:spPr>
            <a:xfrm flipH="1">
              <a:off x="9647758" y="3832436"/>
              <a:ext cx="1748583" cy="866730"/>
            </a:xfrm>
            <a:prstGeom prst="rect">
              <a:avLst/>
            </a:pr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sz="1600" dirty="0" smtClean="0">
                <a:solidFill>
                  <a:srgbClr val="00838A"/>
                </a:solidFill>
              </a:endParaRPr>
            </a:p>
          </p:txBody>
        </p:sp>
        <p:sp>
          <p:nvSpPr>
            <p:cNvPr id="62" name="Rechteck 61"/>
            <p:cNvSpPr/>
            <p:nvPr/>
          </p:nvSpPr>
          <p:spPr>
            <a:xfrm flipH="1">
              <a:off x="8654654" y="1934867"/>
              <a:ext cx="2815270" cy="2815270"/>
            </a:xfrm>
            <a:prstGeom prst="rect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sz="1600" dirty="0" smtClean="0">
                <a:solidFill>
                  <a:srgbClr val="00838A"/>
                </a:solidFill>
              </a:endParaRPr>
            </a:p>
          </p:txBody>
        </p:sp>
        <p:sp>
          <p:nvSpPr>
            <p:cNvPr id="59" name="Rechteck 58"/>
            <p:cNvSpPr/>
            <p:nvPr/>
          </p:nvSpPr>
          <p:spPr>
            <a:xfrm>
              <a:off x="8686800" y="1965958"/>
              <a:ext cx="2754000" cy="1836000"/>
            </a:xfrm>
            <a:prstGeom prst="rect">
              <a:avLst/>
            </a:prstGeom>
            <a:noFill/>
            <a:ln w="38100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sz="1600" dirty="0" smtClean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35777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Direktvergabe an einen internen Betreiber setzt voraus, dass </a:t>
            </a:r>
            <a:r>
              <a:rPr lang="de-DE" dirty="0"/>
              <a:t>gemäß Art. 5 Abs. 2 lit. a) VO 1370 </a:t>
            </a:r>
            <a:r>
              <a:rPr lang="de-DE" dirty="0" smtClean="0"/>
              <a:t>eine effektive </a:t>
            </a:r>
            <a:r>
              <a:rPr lang="de-DE" dirty="0"/>
              <a:t>Kontrolle über den internen </a:t>
            </a:r>
            <a:r>
              <a:rPr lang="de-DE" dirty="0" smtClean="0"/>
              <a:t>Betreiber wie über eine eigene Dienststelle </a:t>
            </a:r>
            <a:r>
              <a:rPr lang="de-DE" dirty="0" smtClean="0"/>
              <a:t>ausgeübt wird</a:t>
            </a:r>
            <a:endParaRPr lang="de-DE" dirty="0" smtClean="0"/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u="sng" dirty="0" smtClean="0"/>
              <a:t>Tatsächliche</a:t>
            </a:r>
            <a:r>
              <a:rPr lang="de-DE" dirty="0" smtClean="0"/>
              <a:t> </a:t>
            </a:r>
            <a:r>
              <a:rPr lang="de-DE" dirty="0"/>
              <a:t>Kontrolle über strategische Entscheidungen und einzelne </a:t>
            </a:r>
            <a:r>
              <a:rPr lang="de-DE" dirty="0" smtClean="0"/>
              <a:t>Managemententscheidungen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dirty="0" smtClean="0"/>
              <a:t>Bloße Kontrollmöglichkeit reicht nicht aus!</a:t>
            </a:r>
            <a:endParaRPr lang="de-DE" dirty="0"/>
          </a:p>
          <a:p>
            <a:pPr marL="285750" indent="-285750">
              <a:buFont typeface="Symbol" panose="05050102010706020507" pitchFamily="18" charset="2"/>
              <a:buChar char="-"/>
            </a:pPr>
            <a:endParaRPr lang="de-DE" dirty="0" smtClean="0"/>
          </a:p>
          <a:p>
            <a:r>
              <a:rPr lang="de-DE" dirty="0" smtClean="0"/>
              <a:t>Die </a:t>
            </a:r>
            <a:r>
              <a:rPr lang="de-DE" dirty="0" smtClean="0"/>
              <a:t>Gestaltung der konkreten</a:t>
            </a:r>
            <a:r>
              <a:rPr lang="de-DE" dirty="0" smtClean="0"/>
              <a:t> </a:t>
            </a:r>
            <a:r>
              <a:rPr lang="de-DE" dirty="0" smtClean="0"/>
              <a:t>Willensbildungsprozesse </a:t>
            </a:r>
            <a:r>
              <a:rPr lang="de-DE" dirty="0"/>
              <a:t>innerhalb der </a:t>
            </a:r>
            <a:r>
              <a:rPr lang="de-DE" dirty="0" smtClean="0"/>
              <a:t>Gruppe </a:t>
            </a:r>
            <a:r>
              <a:rPr lang="de-DE" dirty="0"/>
              <a:t>von </a:t>
            </a:r>
            <a:r>
              <a:rPr lang="de-DE" dirty="0" smtClean="0"/>
              <a:t>Behörden </a:t>
            </a:r>
            <a:r>
              <a:rPr lang="de-DE" dirty="0" smtClean="0"/>
              <a:t>muss </a:t>
            </a:r>
            <a:r>
              <a:rPr lang="de-DE" dirty="0" smtClean="0"/>
              <a:t>eine </a:t>
            </a:r>
            <a:r>
              <a:rPr lang="de-DE" u="sng" dirty="0" smtClean="0"/>
              <a:t>effektive</a:t>
            </a:r>
            <a:r>
              <a:rPr lang="de-DE" dirty="0" smtClean="0"/>
              <a:t> Kontrollausübung sicherstellen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dirty="0" smtClean="0"/>
              <a:t>Es </a:t>
            </a:r>
            <a:r>
              <a:rPr lang="de-DE" dirty="0"/>
              <a:t>darf zu keiner Selbstblockade innerhalb der Gruppe von Behörden kommen</a:t>
            </a:r>
            <a:endParaRPr lang="de-DE" dirty="0"/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dirty="0"/>
              <a:t>Gefahr, dass die notwendige Beherrschung des internen Betreibers hinsichtlich konkreter Vergabe verneint werden muss</a:t>
            </a:r>
          </a:p>
          <a:p>
            <a:pPr marL="620713" indent="-285750">
              <a:buFont typeface="Wingdings" panose="05000000000000000000" pitchFamily="2" charset="2"/>
              <a:buChar char="à"/>
            </a:pPr>
            <a:r>
              <a:rPr lang="de-DE" dirty="0" smtClean="0"/>
              <a:t>Problematisch </a:t>
            </a:r>
            <a:r>
              <a:rPr lang="de-DE" dirty="0" smtClean="0"/>
              <a:t>sind Minderheitenschutzrechte, Quoren oder sogar Einstimmigkeitserfordernisse, usw</a:t>
            </a:r>
            <a:r>
              <a:rPr lang="de-DE" dirty="0" smtClean="0"/>
              <a:t>.</a:t>
            </a:r>
          </a:p>
          <a:p>
            <a:pPr marL="355600"/>
            <a:endParaRPr lang="de-DE" dirty="0" smtClean="0"/>
          </a:p>
          <a:p>
            <a:r>
              <a:rPr lang="de-DE" dirty="0"/>
              <a:t>P</a:t>
            </a:r>
            <a:r>
              <a:rPr lang="de-DE" dirty="0" smtClean="0"/>
              <a:t>raktisch sehr schwer umsetzbar, da Einzelbehörden </a:t>
            </a:r>
            <a:r>
              <a:rPr lang="de-DE" dirty="0" smtClean="0"/>
              <a:t>regelmäßig</a:t>
            </a:r>
            <a:r>
              <a:rPr lang="de-DE" dirty="0" smtClean="0"/>
              <a:t> </a:t>
            </a:r>
            <a:r>
              <a:rPr lang="de-DE" dirty="0" smtClean="0"/>
              <a:t>ein „</a:t>
            </a:r>
            <a:r>
              <a:rPr lang="de-DE" dirty="0" smtClean="0"/>
              <a:t>Durchstimmen“ </a:t>
            </a:r>
            <a:r>
              <a:rPr lang="de-DE" dirty="0" smtClean="0"/>
              <a:t>verhindern wollen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de-DE" dirty="0" smtClean="0"/>
              <a:t>Gemeinschaftliche Kontrollausübung</a:t>
            </a:r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3.2 Kontrollkriterium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6174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Hinsichtlich der Kontrollausübung durch eine Einzelbehörde hat das OLG Düsseldorf dem EuGH die Frage </a:t>
            </a:r>
            <a:r>
              <a:rPr lang="de-DE" dirty="0" smtClean="0"/>
              <a:t>vorgelegt, (Beschluss </a:t>
            </a:r>
            <a:r>
              <a:rPr lang="de-DE" dirty="0"/>
              <a:t>vom </a:t>
            </a:r>
            <a:r>
              <a:rPr lang="de-DE" dirty="0" smtClean="0"/>
              <a:t>03.05.2017)</a:t>
            </a:r>
          </a:p>
          <a:p>
            <a:pPr marL="261938" indent="-261938">
              <a:buFont typeface="Symbol" panose="05050102010706020507" pitchFamily="18" charset="2"/>
              <a:buChar char="-"/>
            </a:pPr>
            <a:r>
              <a:rPr lang="de-DE" dirty="0" smtClean="0"/>
              <a:t>ob </a:t>
            </a:r>
            <a:r>
              <a:rPr lang="de-DE" dirty="0"/>
              <a:t>es einer gemeinsamen Kontrolle einer </a:t>
            </a:r>
            <a:r>
              <a:rPr lang="de-DE" dirty="0" smtClean="0"/>
              <a:t>Gruppe </a:t>
            </a:r>
            <a:r>
              <a:rPr lang="de-DE" dirty="0"/>
              <a:t>von </a:t>
            </a:r>
            <a:r>
              <a:rPr lang="de-DE" dirty="0" smtClean="0"/>
              <a:t>Behörden entgegensteht,</a:t>
            </a:r>
          </a:p>
          <a:p>
            <a:pPr marL="261938" indent="-261938">
              <a:buFont typeface="Symbol" panose="05050102010706020507" pitchFamily="18" charset="2"/>
              <a:buChar char="-"/>
            </a:pPr>
            <a:r>
              <a:rPr lang="de-DE" dirty="0" smtClean="0"/>
              <a:t>wenn </a:t>
            </a:r>
            <a:r>
              <a:rPr lang="de-DE" dirty="0"/>
              <a:t>eine Einzelbehörde aufgrund des Gesellschaftsvertrages alleine stimmberechtigt bei einer </a:t>
            </a:r>
            <a:r>
              <a:rPr lang="de-DE" dirty="0" smtClean="0"/>
              <a:t>Direktvergabe </a:t>
            </a:r>
            <a:r>
              <a:rPr lang="de-DE" dirty="0"/>
              <a:t>an einen internen Betreiber </a:t>
            </a:r>
            <a:r>
              <a:rPr lang="de-DE" dirty="0" smtClean="0"/>
              <a:t>ist?</a:t>
            </a:r>
            <a:endParaRPr lang="de-DE" dirty="0" smtClean="0"/>
          </a:p>
          <a:p>
            <a:endParaRPr lang="de-DE" dirty="0"/>
          </a:p>
          <a:p>
            <a:r>
              <a:rPr lang="de-DE" dirty="0" smtClean="0"/>
              <a:t>OLG Düsseldorf und Generalanwalt </a:t>
            </a:r>
            <a:r>
              <a:rPr lang="de-DE" dirty="0"/>
              <a:t>beim EuGH (Schlussanträge </a:t>
            </a:r>
            <a:r>
              <a:rPr lang="de-DE" dirty="0" smtClean="0"/>
              <a:t>vom 13.09.2018) bejahen dies grundsätzlich</a:t>
            </a:r>
          </a:p>
          <a:p>
            <a:endParaRPr lang="de-DE" dirty="0" smtClean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de-DE" dirty="0" smtClean="0"/>
              <a:t>Eine solche Kontrollausübung steht in Übereinstimmung mit Art. 5 Abs. 2 S. 1 VO 1370</a:t>
            </a:r>
            <a:r>
              <a:rPr lang="de-DE" dirty="0"/>
              <a:t>, wonach </a:t>
            </a:r>
            <a:r>
              <a:rPr lang="de-DE" dirty="0" smtClean="0"/>
              <a:t>„[…] die zu-ständige </a:t>
            </a:r>
            <a:r>
              <a:rPr lang="de-DE" dirty="0"/>
              <a:t>örtliche Behörde — oder im Falle einer Gruppe von Behörden </a:t>
            </a:r>
            <a:r>
              <a:rPr lang="de-DE" u="sng" dirty="0"/>
              <a:t>wenigstens eine zuständige örtliche Behörde</a:t>
            </a:r>
            <a:r>
              <a:rPr lang="de-DE" dirty="0"/>
              <a:t> — eine Kontrolle ausübt, die der Kontrolle über ihre eigenen Dienststellen </a:t>
            </a:r>
            <a:r>
              <a:rPr lang="de-DE" dirty="0" smtClean="0"/>
              <a:t>entspricht“</a:t>
            </a:r>
          </a:p>
          <a:p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de-DE" dirty="0" smtClean="0"/>
              <a:t>Kontrolle durch Einzelbehörde in der Gruppe von Behörden</a:t>
            </a:r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3.2 Kontrollkriterium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53649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Verkehrsleistungen dürfen nicht außerhalb des Zuständigkeitsbereiches der Gruppe von Behörden erbracht werden; Ausnahmen bestehen für ausbrechende Verkehre</a:t>
            </a:r>
          </a:p>
          <a:p>
            <a:pPr marL="625475" indent="-274638"/>
            <a:r>
              <a:rPr lang="de-DE" dirty="0" smtClean="0">
                <a:sym typeface="Wingdings" panose="05000000000000000000" pitchFamily="2" charset="2"/>
              </a:rPr>
              <a:t> Äußere Grenze!</a:t>
            </a:r>
            <a:endParaRPr lang="de-DE" dirty="0" smtClean="0"/>
          </a:p>
          <a:p>
            <a:r>
              <a:rPr lang="de-DE" dirty="0" smtClean="0"/>
              <a:t>Enger </a:t>
            </a:r>
            <a:r>
              <a:rPr lang="de-DE" dirty="0"/>
              <a:t>Zusammenhang zu den „integrierten Personenverkehrsdiensten“ nach Art. 2 lit. m) VO </a:t>
            </a:r>
            <a:r>
              <a:rPr lang="de-DE" dirty="0" smtClean="0"/>
              <a:t>1370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dirty="0"/>
              <a:t>R</a:t>
            </a:r>
            <a:r>
              <a:rPr lang="de-DE" dirty="0" smtClean="0"/>
              <a:t>äumliche </a:t>
            </a:r>
            <a:r>
              <a:rPr lang="de-DE" dirty="0" smtClean="0"/>
              <a:t>Integration (nach innen) ist wesentlicher Grund für die Direktvergabe an internen Betreiber durch Gruppe von Behörden</a:t>
            </a:r>
            <a:endParaRPr lang="de-DE" dirty="0" smtClean="0"/>
          </a:p>
          <a:p>
            <a:r>
              <a:rPr lang="de-DE" dirty="0" smtClean="0"/>
              <a:t> </a:t>
            </a:r>
          </a:p>
          <a:p>
            <a:r>
              <a:rPr lang="de-DE" dirty="0"/>
              <a:t>Problematisiert wurden </a:t>
            </a:r>
            <a:r>
              <a:rPr lang="de-DE" dirty="0" smtClean="0"/>
              <a:t>das </a:t>
            </a:r>
            <a:r>
              <a:rPr lang="de-DE" dirty="0"/>
              <a:t>Territoritätskriterium </a:t>
            </a:r>
            <a:r>
              <a:rPr lang="de-DE" dirty="0" smtClean="0"/>
              <a:t>bei Gruppen von Behörden in zwei Fälle:</a:t>
            </a:r>
          </a:p>
          <a:p>
            <a:pPr marL="261938" indent="-261938">
              <a:buFont typeface="Symbol" panose="05050102010706020507" pitchFamily="18" charset="2"/>
              <a:buChar char="-"/>
            </a:pPr>
            <a:r>
              <a:rPr lang="de-DE" dirty="0"/>
              <a:t>Das OLG Düsseldorf fragt in seinem vorgenannten Vorlagebeschluss an den EuGH, ob eine für die Gruppe von Behörden handelnde Einzelbehörde auch für den örtlichen Zuständigkeitsbereich anderer </a:t>
            </a:r>
            <a:r>
              <a:rPr lang="de-DE" dirty="0" err="1"/>
              <a:t>Einzelbehör</a:t>
            </a:r>
            <a:r>
              <a:rPr lang="de-DE" dirty="0"/>
              <a:t>-den eine Direktvergabe an einen internen Betreiber vornehmen </a:t>
            </a:r>
            <a:r>
              <a:rPr lang="de-DE" dirty="0" smtClean="0"/>
              <a:t>darf</a:t>
            </a:r>
            <a:endParaRPr lang="de-DE" dirty="0"/>
          </a:p>
          <a:p>
            <a:pPr marL="623888" indent="-260350">
              <a:buFont typeface="Wingdings" panose="05000000000000000000" pitchFamily="2" charset="2"/>
              <a:buChar char="à"/>
            </a:pPr>
            <a:r>
              <a:rPr lang="de-DE" dirty="0"/>
              <a:t>Dieses Vorgehen entspricht dem in Art. 5 Abs. 2 S. 1 VO 1370 vorgesehen </a:t>
            </a:r>
            <a:r>
              <a:rPr lang="de-DE" dirty="0" smtClean="0"/>
              <a:t>Handeln </a:t>
            </a:r>
            <a:r>
              <a:rPr lang="de-DE" dirty="0"/>
              <a:t>einer </a:t>
            </a:r>
            <a:r>
              <a:rPr lang="de-DE" dirty="0" smtClean="0"/>
              <a:t>Einzelbehörde </a:t>
            </a:r>
            <a:r>
              <a:rPr lang="de-DE" dirty="0"/>
              <a:t>für die Gruppe von Behörden </a:t>
            </a:r>
            <a:r>
              <a:rPr lang="de-DE" dirty="0" smtClean="0"/>
              <a:t>(OLG </a:t>
            </a:r>
            <a:r>
              <a:rPr lang="de-DE" dirty="0" smtClean="0"/>
              <a:t>Düsseldorf und Generalanwalt; siehe </a:t>
            </a:r>
            <a:r>
              <a:rPr lang="de-DE" dirty="0" smtClean="0"/>
              <a:t>Kontrollkriterium</a:t>
            </a:r>
            <a:r>
              <a:rPr lang="de-DE" dirty="0"/>
              <a:t>)</a:t>
            </a:r>
          </a:p>
          <a:p>
            <a:pPr marL="261938" indent="-261938">
              <a:buFont typeface="Symbol" panose="05050102010706020507" pitchFamily="18" charset="2"/>
              <a:buChar char="-"/>
            </a:pPr>
            <a:r>
              <a:rPr lang="de-DE" dirty="0" smtClean="0"/>
              <a:t>Branchenöffentliche Ankündigung, </a:t>
            </a:r>
            <a:r>
              <a:rPr lang="de-DE" dirty="0"/>
              <a:t>gegen </a:t>
            </a:r>
            <a:r>
              <a:rPr lang="de-DE" dirty="0" smtClean="0"/>
              <a:t>Direktvergaben an einen internen Betreiber </a:t>
            </a:r>
            <a:r>
              <a:rPr lang="de-DE" dirty="0"/>
              <a:t>vorzugehen, </a:t>
            </a:r>
            <a:r>
              <a:rPr lang="de-DE" dirty="0" smtClean="0"/>
              <a:t>wenn die Gruppe </a:t>
            </a:r>
            <a:r>
              <a:rPr lang="de-DE" dirty="0"/>
              <a:t>von </a:t>
            </a:r>
            <a:r>
              <a:rPr lang="de-DE" dirty="0" smtClean="0"/>
              <a:t>Behörde gebildet/herangezogen </a:t>
            </a:r>
            <a:r>
              <a:rPr lang="de-DE" dirty="0"/>
              <a:t>wird</a:t>
            </a:r>
            <a:r>
              <a:rPr lang="de-DE" dirty="0" smtClean="0"/>
              <a:t>, um </a:t>
            </a:r>
            <a:r>
              <a:rPr lang="de-DE" dirty="0"/>
              <a:t>den Aktionsradius des internen Betreibers über den Kernbereich der bisherigen </a:t>
            </a:r>
            <a:r>
              <a:rPr lang="de-DE" dirty="0" smtClean="0"/>
              <a:t>Tätigkeit (Zuständigkeitsbereich Einzelbehörde) hinaus </a:t>
            </a:r>
            <a:r>
              <a:rPr lang="de-DE" dirty="0"/>
              <a:t>zu </a:t>
            </a:r>
            <a:r>
              <a:rPr lang="de-DE" dirty="0" smtClean="0"/>
              <a:t>erweitern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3.3 Territoritätskriterium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3384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r"/>
            <a:r>
              <a:rPr lang="de-DE" dirty="0" smtClean="0"/>
              <a:t>Quelle: https</a:t>
            </a:r>
            <a:r>
              <a:rPr lang="de-DE" dirty="0"/>
              <a:t>://de.wikipedia.org/wiki/%C3%96PNV-Aufgabentr%C3%A4ger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3.5 </a:t>
            </a:r>
            <a:r>
              <a:rPr lang="de-DE" dirty="0" smtClean="0"/>
              <a:t>Gruppe </a:t>
            </a:r>
            <a:r>
              <a:rPr lang="de-DE" dirty="0" smtClean="0"/>
              <a:t>von </a:t>
            </a:r>
            <a:r>
              <a:rPr lang="de-DE" dirty="0" smtClean="0"/>
              <a:t>Behörden </a:t>
            </a:r>
            <a:r>
              <a:rPr lang="de-DE" dirty="0" smtClean="0"/>
              <a:t>im SP(N)V</a:t>
            </a:r>
            <a:endParaRPr lang="de-DE" dirty="0"/>
          </a:p>
        </p:txBody>
      </p:sp>
      <p:sp>
        <p:nvSpPr>
          <p:cNvPr id="10" name="Inhaltsplatzhalter 9"/>
          <p:cNvSpPr>
            <a:spLocks noGrp="1"/>
          </p:cNvSpPr>
          <p:nvPr>
            <p:ph idx="1"/>
          </p:nvPr>
        </p:nvSpPr>
        <p:spPr>
          <a:xfrm>
            <a:off x="263352" y="1052736"/>
            <a:ext cx="5977111" cy="5220000"/>
          </a:xfrm>
        </p:spPr>
        <p:txBody>
          <a:bodyPr/>
          <a:lstStyle/>
          <a:p>
            <a:r>
              <a:rPr lang="de-DE" dirty="0"/>
              <a:t>Durch die VO 2338 </a:t>
            </a:r>
            <a:r>
              <a:rPr lang="de-DE" dirty="0" smtClean="0"/>
              <a:t>wurde in </a:t>
            </a:r>
            <a:r>
              <a:rPr lang="de-DE" dirty="0"/>
              <a:t>Art. 5 Abs. 2 VO 1370 </a:t>
            </a:r>
            <a:r>
              <a:rPr lang="de-DE" dirty="0" smtClean="0"/>
              <a:t>ein neuer </a:t>
            </a:r>
            <a:r>
              <a:rPr lang="de-DE" dirty="0"/>
              <a:t>Unterabsatz 2 </a:t>
            </a:r>
            <a:r>
              <a:rPr lang="de-DE" dirty="0" smtClean="0"/>
              <a:t>eingefügt</a:t>
            </a:r>
            <a:endParaRPr lang="de-DE" dirty="0" smtClean="0"/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dirty="0" smtClean="0"/>
              <a:t>Es wird nun </a:t>
            </a:r>
            <a:r>
              <a:rPr lang="de-DE" dirty="0"/>
              <a:t>festgelegt, dass eine </a:t>
            </a:r>
            <a:r>
              <a:rPr lang="de-DE" dirty="0" smtClean="0"/>
              <a:t>Gruppe </a:t>
            </a:r>
            <a:r>
              <a:rPr lang="de-DE" dirty="0"/>
              <a:t>von </a:t>
            </a:r>
            <a:r>
              <a:rPr lang="de-DE" dirty="0" smtClean="0"/>
              <a:t>Behörden </a:t>
            </a:r>
            <a:r>
              <a:rPr lang="de-DE" dirty="0"/>
              <a:t>im </a:t>
            </a:r>
            <a:r>
              <a:rPr lang="de-DE" dirty="0" smtClean="0"/>
              <a:t>SP(N)V </a:t>
            </a:r>
            <a:r>
              <a:rPr lang="de-DE" dirty="0"/>
              <a:t>dann ausgeschlossen ist, wenn </a:t>
            </a:r>
            <a:r>
              <a:rPr lang="de-DE" dirty="0" smtClean="0"/>
              <a:t>sich die </a:t>
            </a:r>
            <a:r>
              <a:rPr lang="de-DE" dirty="0" err="1" smtClean="0"/>
              <a:t>ört-liche</a:t>
            </a:r>
            <a:r>
              <a:rPr lang="de-DE" dirty="0" smtClean="0"/>
              <a:t> Zuständigkeit </a:t>
            </a:r>
            <a:r>
              <a:rPr lang="de-DE" dirty="0"/>
              <a:t>der </a:t>
            </a:r>
            <a:r>
              <a:rPr lang="de-DE" dirty="0" smtClean="0"/>
              <a:t>Einzelbehörden auf </a:t>
            </a:r>
            <a:r>
              <a:rPr lang="de-DE" dirty="0"/>
              <a:t>das gesamte Staatsgebiet </a:t>
            </a:r>
            <a:r>
              <a:rPr lang="de-DE" dirty="0" smtClean="0"/>
              <a:t>erstreckt</a:t>
            </a:r>
          </a:p>
          <a:p>
            <a:endParaRPr lang="de-DE" dirty="0"/>
          </a:p>
          <a:p>
            <a:r>
              <a:rPr lang="de-DE" dirty="0" smtClean="0"/>
              <a:t>In </a:t>
            </a:r>
            <a:r>
              <a:rPr lang="de-DE" dirty="0"/>
              <a:t>Deutschland wird die </a:t>
            </a:r>
            <a:r>
              <a:rPr lang="de-DE" dirty="0" smtClean="0"/>
              <a:t>Aufgabenträgerschaft für den SP</a:t>
            </a:r>
            <a:r>
              <a:rPr lang="de-DE" u="sng" dirty="0" smtClean="0"/>
              <a:t>N</a:t>
            </a:r>
            <a:r>
              <a:rPr lang="de-DE" dirty="0" smtClean="0"/>
              <a:t>V und </a:t>
            </a:r>
            <a:r>
              <a:rPr lang="de-DE" dirty="0"/>
              <a:t>damit einhergehende Eigenschaft als zuständige Behörde durch das Landesrecht </a:t>
            </a:r>
            <a:r>
              <a:rPr lang="de-DE" dirty="0" smtClean="0"/>
              <a:t>bestimmt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dirty="0" smtClean="0"/>
              <a:t>Regelung findet im </a:t>
            </a:r>
            <a:r>
              <a:rPr lang="de-DE" dirty="0" smtClean="0"/>
              <a:t>deutschen Schienenpersonen-</a:t>
            </a:r>
            <a:r>
              <a:rPr lang="de-DE" u="sng" dirty="0" err="1" smtClean="0"/>
              <a:t>nah</a:t>
            </a:r>
            <a:r>
              <a:rPr lang="de-DE" dirty="0" err="1" smtClean="0"/>
              <a:t>verkehr</a:t>
            </a:r>
            <a:r>
              <a:rPr lang="de-DE" dirty="0" smtClean="0"/>
              <a:t> </a:t>
            </a:r>
            <a:r>
              <a:rPr lang="de-DE" dirty="0" smtClean="0"/>
              <a:t>keine Anwendung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dirty="0" smtClean="0"/>
              <a:t>Denkbar wäre eine Anwendung im Schienenpersonen-</a:t>
            </a:r>
            <a:r>
              <a:rPr lang="de-DE" u="sng" dirty="0" smtClean="0"/>
              <a:t>fern</a:t>
            </a:r>
            <a:r>
              <a:rPr lang="de-DE" dirty="0" smtClean="0"/>
              <a:t>verkehr</a:t>
            </a:r>
          </a:p>
          <a:p>
            <a:pPr marL="622300" indent="-266700">
              <a:buFont typeface="Wingdings" panose="05000000000000000000" pitchFamily="2" charset="2"/>
              <a:buChar char="à"/>
            </a:pPr>
            <a:r>
              <a:rPr lang="de-DE" dirty="0" smtClean="0">
                <a:sym typeface="Wingdings" panose="05000000000000000000" pitchFamily="2" charset="2"/>
              </a:rPr>
              <a:t>VO 1370 und VO 2338 differenzieren nicht zwischen Schienennah- und –fernverkehr</a:t>
            </a: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0463" y="1052736"/>
            <a:ext cx="5597104" cy="4784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57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460938324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6456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platzhalter 1">
            <a:extLst>
              <a:ext uri="{FF2B5EF4-FFF2-40B4-BE49-F238E27FC236}">
                <a16:creationId xmlns:a16="http://schemas.microsoft.com/office/drawing/2014/main" id="{4A8CBAC2-BF74-AE4D-AF06-6777583D24C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913102"/>
            <a:ext cx="11928472" cy="1765474"/>
          </a:xfrm>
        </p:spPr>
        <p:txBody>
          <a:bodyPr/>
          <a:lstStyle/>
          <a:p>
            <a:r>
              <a:rPr lang="de-DE" dirty="0" smtClean="0"/>
              <a:t>4. Übrige Direkt-vergaben</a:t>
            </a:r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54CC9D7C-FB72-664E-BC50-2BC3901D8D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Direktvergabe durch eine Gruppe von Behörden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17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213" y="1959364"/>
            <a:ext cx="6815139" cy="4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142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263525" y="1052512"/>
            <a:ext cx="7496175" cy="5400675"/>
          </a:xfrm>
        </p:spPr>
        <p:txBody>
          <a:bodyPr/>
          <a:lstStyle/>
          <a:p>
            <a:r>
              <a:rPr lang="de-DE" sz="2800" dirty="0" smtClean="0"/>
              <a:t>… es gibt keine!</a:t>
            </a:r>
          </a:p>
          <a:p>
            <a:endParaRPr lang="de-DE" dirty="0" smtClean="0"/>
          </a:p>
          <a:p>
            <a:r>
              <a:rPr lang="de-DE" dirty="0" smtClean="0"/>
              <a:t>Die Gruppe von Behörden ist </a:t>
            </a:r>
            <a:r>
              <a:rPr lang="de-DE" dirty="0" smtClean="0"/>
              <a:t>eine Form </a:t>
            </a:r>
            <a:r>
              <a:rPr lang="de-DE" dirty="0" smtClean="0"/>
              <a:t>der zuständigen Behörde und kann </a:t>
            </a:r>
            <a:r>
              <a:rPr lang="de-DE" dirty="0" smtClean="0"/>
              <a:t>somit </a:t>
            </a:r>
            <a:r>
              <a:rPr lang="de-DE" dirty="0" smtClean="0"/>
              <a:t>Rahmen ihrer Interventionsbefugnis weitere Direktvergaben nach Art. 5 VO 1370 unter Einhaltung deren besonderen Anforderungen </a:t>
            </a:r>
            <a:r>
              <a:rPr lang="de-DE" dirty="0" smtClean="0"/>
              <a:t>vornehmen</a:t>
            </a:r>
            <a:endParaRPr lang="de-DE" dirty="0"/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dirty="0" smtClean="0"/>
              <a:t>Die besonderen Anforderungen für die Direktvergabe an einen internen Betreiber sind (fast) nicht auf die übrigen Direktvergabearten zu über-tragen</a:t>
            </a:r>
          </a:p>
          <a:p>
            <a:endParaRPr lang="de-DE" dirty="0"/>
          </a:p>
          <a:p>
            <a:r>
              <a:rPr lang="de-DE" dirty="0" smtClean="0"/>
              <a:t>Außerdem sind Gruppen von Behörden bei wettbewerblichen Vergaben nach Art. 5 Abs. 3 VO1370 und bei allgemeinen Vorschriften nach Art. 2 lit. l), Art. 3 Abs. 2 VO 1370 möglich</a:t>
            </a:r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Besonderheiten bei </a:t>
            </a:r>
            <a:r>
              <a:rPr lang="de-DE" dirty="0"/>
              <a:t>G</a:t>
            </a:r>
            <a:r>
              <a:rPr lang="de-DE" dirty="0" smtClean="0"/>
              <a:t>ruppe von Behörden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11928475" y="6453188"/>
            <a:ext cx="263525" cy="404812"/>
          </a:xfrm>
        </p:spPr>
        <p:txBody>
          <a:bodyPr/>
          <a:lstStyle/>
          <a:p>
            <a:fld id="{4CFEB0D3-1EB3-4F08-8062-95FFB9749870}" type="slidenum">
              <a:rPr lang="de-DE" smtClean="0"/>
              <a:pPr/>
              <a:t>18</a:t>
            </a:fld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200" y="1560513"/>
            <a:ext cx="2925774" cy="4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62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263525" y="1052512"/>
            <a:ext cx="7920038" cy="5400675"/>
          </a:xfrm>
        </p:spPr>
        <p:txBody>
          <a:bodyPr/>
          <a:lstStyle/>
          <a:p>
            <a:r>
              <a:rPr lang="de-DE" dirty="0" smtClean="0"/>
              <a:t>Baggatellvergabe /KMU-Vergabe, Art. 5 Abs. 4 VO 1370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dirty="0" smtClean="0"/>
              <a:t>Einhaltung der alternativen </a:t>
            </a:r>
            <a:r>
              <a:rPr lang="de-DE" dirty="0"/>
              <a:t>Schwellenwerte von </a:t>
            </a:r>
            <a:r>
              <a:rPr lang="de-DE" dirty="0" smtClean="0"/>
              <a:t>Personenverkehrsleistung </a:t>
            </a:r>
            <a:r>
              <a:rPr lang="de-DE" dirty="0"/>
              <a:t>oder geschätzter </a:t>
            </a:r>
            <a:r>
              <a:rPr lang="de-DE" dirty="0" smtClean="0"/>
              <a:t>Jahresdurchschnittswert derselben; Fahrzeughöchstzahl</a:t>
            </a:r>
          </a:p>
          <a:p>
            <a:endParaRPr lang="de-DE" dirty="0" smtClean="0"/>
          </a:p>
          <a:p>
            <a:r>
              <a:rPr lang="de-DE" dirty="0" smtClean="0"/>
              <a:t>Notvergabe, Art. 5 Abs. 5 VO 1370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dirty="0" smtClean="0"/>
              <a:t>Notsituation als (drohende) Unterbrechung eines Personenverkehrsdiens-tes rechtfertigt Direktvergabe ohne vorherige Vorabbekanntmachung für max. 2 Jahre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de-DE" dirty="0" smtClean="0">
                <a:sym typeface="Wingdings" panose="05000000000000000000" pitchFamily="2" charset="2"/>
              </a:rPr>
              <a:t>Wenn Personenverkehrsdienst eines internen Betreibers abbricht, wirken dann die besonderen Anforderungen des Art. 5 Abs. 2 </a:t>
            </a:r>
            <a:r>
              <a:rPr lang="de-DE" dirty="0" smtClean="0">
                <a:sym typeface="Wingdings" panose="05000000000000000000" pitchFamily="2" charset="2"/>
              </a:rPr>
              <a:t>VO 1370 </a:t>
            </a:r>
            <a:r>
              <a:rPr lang="de-DE" dirty="0" smtClean="0">
                <a:sym typeface="Wingdings" panose="05000000000000000000" pitchFamily="2" charset="2"/>
              </a:rPr>
              <a:t>wegen der Gruppe von </a:t>
            </a:r>
            <a:r>
              <a:rPr lang="de-DE" dirty="0">
                <a:sym typeface="Wingdings" panose="05000000000000000000" pitchFamily="2" charset="2"/>
              </a:rPr>
              <a:t>Behörden (integrierten </a:t>
            </a:r>
            <a:r>
              <a:rPr lang="de-DE" dirty="0" smtClean="0">
                <a:sym typeface="Wingdings" panose="05000000000000000000" pitchFamily="2" charset="2"/>
              </a:rPr>
              <a:t>Personenverkehrsdienste) hier fort?</a:t>
            </a:r>
          </a:p>
          <a:p>
            <a:endParaRPr lang="de-DE" dirty="0">
              <a:sym typeface="Wingdings" panose="05000000000000000000" pitchFamily="2" charset="2"/>
            </a:endParaRPr>
          </a:p>
          <a:p>
            <a:r>
              <a:rPr lang="de-DE" dirty="0" smtClean="0">
                <a:sym typeface="Wingdings" panose="05000000000000000000" pitchFamily="2" charset="2"/>
              </a:rPr>
              <a:t>Direktvergaben im Schienenpersonenverkehr, Art. 5 Abs. 4a, 4b und 6 VO 1370</a:t>
            </a:r>
            <a:endParaRPr lang="de-DE" dirty="0">
              <a:sym typeface="Wingdings" panose="05000000000000000000" pitchFamily="2" charset="2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Konkrete Direktvergaben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11928475" y="6453188"/>
            <a:ext cx="263525" cy="404812"/>
          </a:xfrm>
        </p:spPr>
        <p:txBody>
          <a:bodyPr/>
          <a:lstStyle/>
          <a:p>
            <a:fld id="{4CFEB0D3-1EB3-4F08-8062-95FFB9749870}" type="slidenum">
              <a:rPr lang="de-DE" smtClean="0"/>
              <a:pPr/>
              <a:t>19</a:t>
            </a:fld>
            <a:endParaRPr lang="de-DE" dirty="0"/>
          </a:p>
        </p:txBody>
      </p:sp>
      <p:pic>
        <p:nvPicPr>
          <p:cNvPr id="9" name="Picture 2" descr="U:\wdat\UkDAT\Int_Kom\Foto\Mediathek\02_Mediathek_Quellen\02_Fotos_Eigenherstellung\Erstellung\UK0000813 (Illustration Kreis)\UK0000813_Krei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7853" y="1268413"/>
            <a:ext cx="6001278" cy="4846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44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001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3" name="Objekt 2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F1B4F8CE-5EFC-A543-879A-E8E8BF37E8A3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263525" y="260648"/>
            <a:ext cx="11411919" cy="396000"/>
          </a:xfrm>
        </p:spPr>
        <p:txBody>
          <a:bodyPr/>
          <a:lstStyle/>
          <a:p>
            <a:r>
              <a:rPr lang="de-DE" sz="3200" b="1" dirty="0"/>
              <a:t>Agenda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29496729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4CFEB0D3-1EB3-4F08-8062-95FFB9749870}" type="slidenum">
              <a:rPr lang="de-DE" smtClean="0"/>
              <a:pPr/>
              <a:t>2</a:t>
            </a:fld>
            <a:endParaRPr lang="de-DE" dirty="0"/>
          </a:p>
        </p:txBody>
      </p:sp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46ECCC20-D3A9-6148-896D-DF4343A565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1485673"/>
              </p:ext>
            </p:extLst>
          </p:nvPr>
        </p:nvGraphicFramePr>
        <p:xfrm>
          <a:off x="0" y="765174"/>
          <a:ext cx="5986800" cy="579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2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8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084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</a:pPr>
                      <a:r>
                        <a:rPr lang="de-DE" sz="2400" b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262800" marR="72000" marT="72000" marB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de-DE" sz="2400" b="1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Begriff der Gruppe von Behörden</a:t>
                      </a:r>
                    </a:p>
                    <a:p>
                      <a:pPr marL="361950" marR="0" lvl="0" indent="-3619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de-DE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1.1 </a:t>
                      </a:r>
                      <a:r>
                        <a:rPr kumimoji="0" lang="de-DE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Zuständige </a:t>
                      </a:r>
                      <a:r>
                        <a:rPr kumimoji="0" lang="de-DE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Behörde i.S.d. VO 1370</a:t>
                      </a:r>
                    </a:p>
                    <a:p>
                      <a:pPr marL="361950" marR="0" lvl="0" indent="-3619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de-DE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1.2 Interventionsbefugnis</a:t>
                      </a:r>
                    </a:p>
                    <a:p>
                      <a:pPr marL="361950" marR="0" lvl="0" indent="-3619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endParaRPr kumimoji="0" lang="de-DE" sz="2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72000" marB="7200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5207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0000"/>
                        </a:lnSpc>
                      </a:pPr>
                      <a:r>
                        <a:rPr lang="de-DE" sz="2400" b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262800" marR="72000" marT="72000" marB="72000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400" b="1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Aufbau einer Gruppe von Behörden</a:t>
                      </a:r>
                    </a:p>
                    <a:p>
                      <a:pPr marL="361950" marR="0" lvl="0" indent="-3619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de-DE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2.1 </a:t>
                      </a:r>
                      <a:r>
                        <a:rPr kumimoji="0" lang="de-DE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Vergaberecht</a:t>
                      </a:r>
                      <a:endParaRPr kumimoji="0" lang="de-DE" sz="2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61950" marR="0" lvl="0" indent="-3619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de-DE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2.2 Kommunalrecht</a:t>
                      </a:r>
                    </a:p>
                    <a:p>
                      <a:pPr marL="361950" marR="0" lvl="0" indent="-3619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endParaRPr kumimoji="0" lang="de-DE" sz="2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72000" marB="7200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5207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0000"/>
                        </a:lnSpc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  <a:sym typeface="Arial"/>
                        </a:rPr>
                        <a:t>3</a:t>
                      </a:r>
                      <a:endParaRPr lang="de-DE" sz="2400" b="0" dirty="0">
                        <a:solidFill>
                          <a:schemeClr val="tx1"/>
                        </a:solidFill>
                        <a:latin typeface="+mj-lt"/>
                        <a:cs typeface="Arial"/>
                        <a:sym typeface="Arial"/>
                      </a:endParaRPr>
                    </a:p>
                  </a:txBody>
                  <a:tcPr marL="262800" marR="72000" marT="72000" marB="72000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400" b="1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Direktvergabe an einen internen Betreiber, Art. 5 Abs. 2 VO 1370</a:t>
                      </a:r>
                    </a:p>
                    <a:p>
                      <a:pPr marL="361950" marR="0" lvl="0" indent="-3619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de-DE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3.1 </a:t>
                      </a:r>
                      <a:r>
                        <a:rPr kumimoji="0" lang="de-DE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Integrierte </a:t>
                      </a:r>
                      <a:r>
                        <a:rPr kumimoji="0" lang="de-DE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Personenverkehrsdienste</a:t>
                      </a:r>
                    </a:p>
                    <a:p>
                      <a:pPr marL="361950" marR="0" lvl="0" indent="-3619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de-DE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3.2 Kontrollkriterium</a:t>
                      </a:r>
                    </a:p>
                    <a:p>
                      <a:pPr marL="361950" marR="0" lvl="0" indent="-3619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de-DE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3.3 Territoritätskriterium</a:t>
                      </a:r>
                    </a:p>
                    <a:p>
                      <a:pPr marL="361950" marR="0" lvl="0" indent="-3619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de-DE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3.4 Gruppe von Behörden im SP(N)V</a:t>
                      </a:r>
                    </a:p>
                    <a:p>
                      <a:pPr marL="361950" marR="0" lvl="0" indent="-3619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endParaRPr lang="de-DE" sz="2400" b="1" baseline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72000" marR="72000" marT="72000" marB="7200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7527171"/>
                  </a:ext>
                </a:extLst>
              </a:tr>
            </a:tbl>
          </a:graphicData>
        </a:graphic>
      </p:graphicFrame>
      <p:graphicFrame>
        <p:nvGraphicFramePr>
          <p:cNvPr id="10" name="Tabelle 9">
            <a:extLst>
              <a:ext uri="{FF2B5EF4-FFF2-40B4-BE49-F238E27FC236}">
                <a16:creationId xmlns:a16="http://schemas.microsoft.com/office/drawing/2014/main" id="{46ECCC20-D3A9-6148-896D-DF4343A565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5317807"/>
              </p:ext>
            </p:extLst>
          </p:nvPr>
        </p:nvGraphicFramePr>
        <p:xfrm>
          <a:off x="5986800" y="768348"/>
          <a:ext cx="5986800" cy="2289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2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8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8422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  <a:sym typeface="Arial"/>
                        </a:rPr>
                        <a:t>4</a:t>
                      </a:r>
                    </a:p>
                    <a:p>
                      <a:pPr algn="l">
                        <a:lnSpc>
                          <a:spcPct val="110000"/>
                        </a:lnSpc>
                      </a:pPr>
                      <a:endParaRPr lang="de-DE" sz="2400" b="0" dirty="0">
                        <a:solidFill>
                          <a:schemeClr val="tx1"/>
                        </a:solidFill>
                        <a:latin typeface="+mj-lt"/>
                        <a:cs typeface="Arial"/>
                        <a:sym typeface="Arial"/>
                      </a:endParaRPr>
                    </a:p>
                  </a:txBody>
                  <a:tcPr marL="262800" marR="72000" marT="72000" marB="72000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400" b="1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Übrige Direktvergaben nach           Art. 5 VO 1370</a:t>
                      </a:r>
                    </a:p>
                    <a:p>
                      <a:pPr marL="361950" marR="0" lvl="0" indent="-3619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de-DE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4.1 Besonderheiten der</a:t>
                      </a:r>
                    </a:p>
                    <a:p>
                      <a:pPr marL="361950" marR="0" lvl="0" indent="-3619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de-DE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    Gruppe von Behörden</a:t>
                      </a:r>
                    </a:p>
                    <a:p>
                      <a:pPr marL="361950" marR="0" lvl="0" indent="-3619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de-DE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4.2 Konkrete Direktvergaben</a:t>
                      </a:r>
                    </a:p>
                    <a:p>
                      <a:pPr marL="361950" marR="0" lvl="0" indent="-3619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endParaRPr kumimoji="0" lang="de-DE" sz="2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72000" marB="7200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48126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63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9750807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65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FF0E2D4-EA45-D248-BA20-C7EB1451F45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/>
        <p:txBody>
          <a:bodyPr/>
          <a:lstStyle/>
          <a:p>
            <a:r>
              <a:rPr lang="de-DE" dirty="0" smtClean="0"/>
              <a:t>Vielen Dank!</a:t>
            </a:r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B41184AB-56FA-3948-9C78-5BEBAC717926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 smtClean="0"/>
              <a:t>Direktvergabe durch eine Gruppe von Behörden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5"/>
          </p:nvPr>
        </p:nvSpPr>
        <p:spPr bwMode="gray"/>
        <p:txBody>
          <a:bodyPr/>
          <a:lstStyle/>
          <a:p>
            <a:fld id="{4CFEB0D3-1EB3-4F08-8062-95FFB9749870}" type="slidenum">
              <a:rPr lang="de-DE" smtClean="0"/>
              <a:pPr/>
              <a:t>20</a:t>
            </a:fld>
            <a:endParaRPr lang="de-DE" dirty="0"/>
          </a:p>
        </p:txBody>
      </p:sp>
      <p:pic>
        <p:nvPicPr>
          <p:cNvPr id="6" name="Bild 8">
            <a:extLst>
              <a:ext uri="{FF2B5EF4-FFF2-40B4-BE49-F238E27FC236}">
                <a16:creationId xmlns:a16="http://schemas.microsoft.com/office/drawing/2014/main" id="{6DFAF8B4-0D43-A34F-97D2-714AF093670A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3998980" y="1970760"/>
            <a:ext cx="5854599" cy="48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776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de-DE" dirty="0" smtClean="0"/>
              <a:t>Newsletter Kompass Mobilität von Rödl &amp; Partner</a:t>
            </a:r>
            <a:endParaRPr lang="de-DE" dirty="0"/>
          </a:p>
        </p:txBody>
      </p:sp>
      <p:sp>
        <p:nvSpPr>
          <p:cNvPr id="15" name="Textfeld 4"/>
          <p:cNvSpPr txBox="1">
            <a:spLocks noChangeArrowheads="1"/>
          </p:cNvSpPr>
          <p:nvPr/>
        </p:nvSpPr>
        <p:spPr bwMode="auto">
          <a:xfrm>
            <a:off x="1991544" y="1478966"/>
            <a:ext cx="84969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endParaRPr lang="de-DE" sz="1400" dirty="0">
              <a:sym typeface="Wingdings" panose="05000000000000000000" pitchFamily="2" charset="2"/>
            </a:endParaRPr>
          </a:p>
        </p:txBody>
      </p:sp>
      <p:sp>
        <p:nvSpPr>
          <p:cNvPr id="4" name="Textfeld 4"/>
          <p:cNvSpPr txBox="1">
            <a:spLocks noChangeArrowheads="1"/>
          </p:cNvSpPr>
          <p:nvPr/>
        </p:nvSpPr>
        <p:spPr bwMode="auto">
          <a:xfrm>
            <a:off x="1073871" y="1288006"/>
            <a:ext cx="356840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1600" b="1" dirty="0">
                <a:solidFill>
                  <a:schemeClr val="tx2"/>
                </a:solidFill>
                <a:sym typeface="Wingdings" panose="05000000000000000000" pitchFamily="2" charset="2"/>
              </a:rPr>
              <a:t>Lesen Sie aktuelle Meldungen zu neuen Mobilitätskonzepten in unserem Kompass Mobilität</a:t>
            </a:r>
          </a:p>
        </p:txBody>
      </p:sp>
      <p:pic>
        <p:nvPicPr>
          <p:cNvPr id="131686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487" y="2721707"/>
            <a:ext cx="2672718" cy="2672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1007905" y="5394425"/>
            <a:ext cx="3227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>
                <a:solidFill>
                  <a:schemeClr val="tx2"/>
                </a:solidFill>
                <a:hlinkClick r:id="rId4"/>
              </a:rPr>
              <a:t>http://www.roedl.de/medien/publikationen/newsletter/kompass-mobilitaet/</a:t>
            </a:r>
            <a:r>
              <a:rPr lang="de-DE" sz="1200" b="1" dirty="0">
                <a:solidFill>
                  <a:schemeClr val="tx2"/>
                </a:solidFill>
              </a:rPr>
              <a:t> 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833240">
            <a:off x="4181560" y="2042260"/>
            <a:ext cx="5184193" cy="2919100"/>
          </a:xfrm>
          <a:prstGeom prst="rect">
            <a:avLst/>
          </a:prstGeom>
          <a:ln>
            <a:solidFill>
              <a:schemeClr val="accent2"/>
            </a:solidFill>
          </a:ln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079039">
            <a:off x="4510562" y="2834837"/>
            <a:ext cx="5392065" cy="2479684"/>
          </a:xfrm>
          <a:prstGeom prst="rect">
            <a:avLst/>
          </a:prstGeom>
          <a:ln>
            <a:solidFill>
              <a:schemeClr val="accent2"/>
            </a:solidFill>
          </a:ln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1371971">
            <a:off x="4753347" y="3500151"/>
            <a:ext cx="5050974" cy="2698036"/>
          </a:xfrm>
          <a:prstGeom prst="rect">
            <a:avLst/>
          </a:prstGeom>
          <a:ln>
            <a:solidFill>
              <a:schemeClr val="accent2"/>
            </a:solidFill>
          </a:ln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34098" y="1586448"/>
            <a:ext cx="2543530" cy="4829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923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51808016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4576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Inhaltsplatzhalter 12"/>
          <p:cNvSpPr>
            <a:spLocks noGrp="1"/>
          </p:cNvSpPr>
          <p:nvPr>
            <p:ph idx="1"/>
          </p:nvPr>
        </p:nvSpPr>
        <p:spPr bwMode="gray">
          <a:xfrm>
            <a:off x="263525" y="1052513"/>
            <a:ext cx="5723398" cy="2753006"/>
          </a:xfrm>
        </p:spPr>
        <p:txBody>
          <a:bodyPr rIns="180000"/>
          <a:lstStyle/>
          <a:p>
            <a:pPr>
              <a:lnSpc>
                <a:spcPct val="110000"/>
              </a:lnSpc>
            </a:pPr>
            <a:r>
              <a:rPr lang="es-ES_tradnl" dirty="0" smtClean="0">
                <a:solidFill>
                  <a:srgbClr val="00A990"/>
                </a:solidFill>
                <a:latin typeface="GT America (Textkörper)"/>
                <a:cs typeface="GT America (Textkörper)"/>
              </a:rPr>
              <a:t>JÖRG NIEMANN</a:t>
            </a:r>
            <a:endParaRPr lang="es-ES_tradnl" dirty="0">
              <a:solidFill>
                <a:srgbClr val="00A990"/>
              </a:solidFill>
              <a:latin typeface="GT America (Textkörper)"/>
              <a:cs typeface="GT America (Textkörper)"/>
            </a:endParaRPr>
          </a:p>
          <a:p>
            <a:pPr>
              <a:spcBef>
                <a:spcPts val="0"/>
              </a:spcBef>
            </a:pPr>
            <a:endParaRPr lang="de-DE" sz="1000" dirty="0">
              <a:solidFill>
                <a:srgbClr val="00A990"/>
              </a:solidFill>
              <a:latin typeface="GT America (Textkörper)"/>
              <a:cs typeface="GT America (Textkörper)"/>
            </a:endParaRPr>
          </a:p>
          <a:p>
            <a:pPr>
              <a:spcBef>
                <a:spcPts val="0"/>
              </a:spcBef>
            </a:pPr>
            <a:r>
              <a:rPr lang="de-DE" sz="1000" dirty="0" smtClean="0">
                <a:solidFill>
                  <a:srgbClr val="00A990"/>
                </a:solidFill>
                <a:latin typeface="GT America (Textkörper)"/>
                <a:cs typeface="GT America (Textkörper)"/>
              </a:rPr>
              <a:t>Leiter Kompetenz-Center Mobilität</a:t>
            </a:r>
            <a:endParaRPr lang="de-DE" sz="1000" dirty="0">
              <a:solidFill>
                <a:srgbClr val="00A990"/>
              </a:solidFill>
              <a:latin typeface="GT America (Textkörper)"/>
              <a:cs typeface="GT America (Textkörper)"/>
            </a:endParaRPr>
          </a:p>
          <a:p>
            <a:pPr>
              <a:spcBef>
                <a:spcPts val="0"/>
              </a:spcBef>
            </a:pPr>
            <a:endParaRPr lang="de-DE" sz="1000" dirty="0" smtClean="0">
              <a:solidFill>
                <a:srgbClr val="00A990"/>
              </a:solidFill>
              <a:latin typeface="GT America (Textkörper)"/>
              <a:cs typeface="GT America (Textkörper)"/>
            </a:endParaRPr>
          </a:p>
          <a:p>
            <a:pPr>
              <a:spcBef>
                <a:spcPts val="0"/>
              </a:spcBef>
            </a:pPr>
            <a:r>
              <a:rPr lang="de-DE" sz="1000" dirty="0">
                <a:solidFill>
                  <a:srgbClr val="00A990"/>
                </a:solidFill>
                <a:latin typeface="GT America (Textkörper)"/>
                <a:cs typeface="GT America (Textkörper)"/>
              </a:rPr>
              <a:t>Kehrwieder 9</a:t>
            </a:r>
          </a:p>
          <a:p>
            <a:pPr>
              <a:spcBef>
                <a:spcPts val="0"/>
              </a:spcBef>
            </a:pPr>
            <a:r>
              <a:rPr lang="de-DE" sz="1000" dirty="0">
                <a:solidFill>
                  <a:srgbClr val="00A990"/>
                </a:solidFill>
                <a:latin typeface="GT America (Textkörper)"/>
                <a:cs typeface="GT America (Textkörper)"/>
              </a:rPr>
              <a:t>D-20457 Hamburg</a:t>
            </a:r>
          </a:p>
          <a:p>
            <a:pPr>
              <a:spcBef>
                <a:spcPts val="0"/>
              </a:spcBef>
            </a:pPr>
            <a:endParaRPr lang="de-DE" sz="1000" dirty="0">
              <a:solidFill>
                <a:srgbClr val="00A990"/>
              </a:solidFill>
              <a:latin typeface="GT America (Textkörper)"/>
              <a:cs typeface="GT America (Textkörper)"/>
            </a:endParaRPr>
          </a:p>
          <a:p>
            <a:pPr>
              <a:spcBef>
                <a:spcPts val="0"/>
              </a:spcBef>
            </a:pPr>
            <a:r>
              <a:rPr lang="de-DE" sz="1000" dirty="0" smtClean="0">
                <a:solidFill>
                  <a:srgbClr val="00A990"/>
                </a:solidFill>
                <a:latin typeface="GT America (Textkörper)"/>
                <a:cs typeface="GT America (Textkörper)"/>
              </a:rPr>
              <a:t>T   +49 </a:t>
            </a:r>
            <a:r>
              <a:rPr lang="de-DE" sz="1000" dirty="0">
                <a:solidFill>
                  <a:srgbClr val="00A990"/>
                </a:solidFill>
                <a:latin typeface="GT America (Textkörper)"/>
                <a:cs typeface="GT America (Textkörper)"/>
              </a:rPr>
              <a:t>(40) 229 297 733</a:t>
            </a:r>
          </a:p>
          <a:p>
            <a:pPr>
              <a:spcBef>
                <a:spcPts val="0"/>
              </a:spcBef>
            </a:pPr>
            <a:r>
              <a:rPr lang="de-DE" sz="1000" dirty="0" smtClean="0">
                <a:solidFill>
                  <a:srgbClr val="00A990"/>
                </a:solidFill>
                <a:latin typeface="GT America (Textkörper)"/>
                <a:cs typeface="GT America (Textkörper)"/>
              </a:rPr>
              <a:t>F   +49 </a:t>
            </a:r>
            <a:r>
              <a:rPr lang="de-DE" sz="1000" dirty="0">
                <a:solidFill>
                  <a:srgbClr val="00A990"/>
                </a:solidFill>
                <a:latin typeface="GT America (Textkörper)"/>
                <a:cs typeface="GT America (Textkörper)"/>
              </a:rPr>
              <a:t>(40) 229 297 739</a:t>
            </a:r>
          </a:p>
          <a:p>
            <a:pPr>
              <a:spcBef>
                <a:spcPts val="0"/>
              </a:spcBef>
            </a:pPr>
            <a:r>
              <a:rPr lang="de-DE" sz="1000" dirty="0">
                <a:solidFill>
                  <a:srgbClr val="00A990"/>
                </a:solidFill>
                <a:latin typeface="GT America (Textkörper)"/>
                <a:cs typeface="GT America (Textkörper)"/>
              </a:rPr>
              <a:t>joerg.niemann@roedl.com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5DF4EB1-6139-5B4B-8B5C-719D0EBA7767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/>
              <a:t>	Ansprechpartner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4CFEB0D3-1EB3-4F08-8062-95FFB9749870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18" name="Inhaltsplatzhalter 12"/>
          <p:cNvSpPr txBox="1">
            <a:spLocks/>
          </p:cNvSpPr>
          <p:nvPr/>
        </p:nvSpPr>
        <p:spPr bwMode="gray">
          <a:xfrm>
            <a:off x="5988050" y="1052513"/>
            <a:ext cx="5723398" cy="2753006"/>
          </a:xfrm>
          <a:prstGeom prst="rect">
            <a:avLst/>
          </a:prstGeom>
        </p:spPr>
        <p:txBody>
          <a:bodyPr vert="horz" lIns="0" tIns="0" rIns="18000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16000" indent="-216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Char char="–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432000" indent="-216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Char char="–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648000" indent="-216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Char char="–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864000" indent="-216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Char char="–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s-ES_tradnl" dirty="0" smtClean="0">
                <a:solidFill>
                  <a:srgbClr val="00A990"/>
                </a:solidFill>
                <a:latin typeface="GT America (Textkörper)"/>
                <a:cs typeface="GT America (Textkörper)"/>
              </a:rPr>
              <a:t>DR. CHRISTIAN BAUMANN</a:t>
            </a:r>
            <a:endParaRPr lang="es-ES_tradnl" dirty="0">
              <a:solidFill>
                <a:srgbClr val="00A990"/>
              </a:solidFill>
              <a:latin typeface="GT America (Textkörper)"/>
              <a:cs typeface="GT America (Textkörper)"/>
            </a:endParaRPr>
          </a:p>
          <a:p>
            <a:pPr>
              <a:spcBef>
                <a:spcPts val="0"/>
              </a:spcBef>
            </a:pPr>
            <a:endParaRPr lang="de-DE" sz="1000" dirty="0">
              <a:solidFill>
                <a:srgbClr val="00A990"/>
              </a:solidFill>
              <a:latin typeface="GT America (Textkörper)"/>
              <a:cs typeface="GT America (Textkörper)"/>
            </a:endParaRPr>
          </a:p>
          <a:p>
            <a:pPr>
              <a:spcBef>
                <a:spcPts val="0"/>
              </a:spcBef>
            </a:pPr>
            <a:r>
              <a:rPr lang="de-DE" sz="1000" dirty="0" smtClean="0">
                <a:solidFill>
                  <a:srgbClr val="00A990"/>
                </a:solidFill>
                <a:latin typeface="GT America (Textkörper)"/>
                <a:cs typeface="GT America (Textkörper)"/>
              </a:rPr>
              <a:t>Rechtsanwalt</a:t>
            </a:r>
            <a:endParaRPr lang="de-DE" sz="1000" dirty="0">
              <a:solidFill>
                <a:srgbClr val="00A990"/>
              </a:solidFill>
              <a:latin typeface="GT America (Textkörper)"/>
              <a:cs typeface="GT America (Textkörper)"/>
            </a:endParaRPr>
          </a:p>
          <a:p>
            <a:pPr>
              <a:spcBef>
                <a:spcPts val="0"/>
              </a:spcBef>
            </a:pPr>
            <a:endParaRPr lang="de-DE" sz="1000" dirty="0" smtClean="0">
              <a:solidFill>
                <a:srgbClr val="00A990"/>
              </a:solidFill>
              <a:latin typeface="GT America (Textkörper)"/>
              <a:cs typeface="GT America (Textkörper)"/>
            </a:endParaRPr>
          </a:p>
          <a:p>
            <a:pPr>
              <a:spcBef>
                <a:spcPts val="200"/>
              </a:spcBef>
              <a:tabLst>
                <a:tab pos="625475" algn="l"/>
              </a:tabLst>
            </a:pPr>
            <a:r>
              <a:rPr lang="de-DE" sz="1000" dirty="0"/>
              <a:t>Kehrwieder 9</a:t>
            </a:r>
          </a:p>
          <a:p>
            <a:pPr>
              <a:spcBef>
                <a:spcPts val="200"/>
              </a:spcBef>
              <a:tabLst>
                <a:tab pos="625475" algn="l"/>
              </a:tabLst>
            </a:pPr>
            <a:r>
              <a:rPr lang="de-DE" sz="1000" dirty="0"/>
              <a:t>D-20457 Hamburg</a:t>
            </a:r>
          </a:p>
          <a:p>
            <a:pPr>
              <a:spcBef>
                <a:spcPts val="0"/>
              </a:spcBef>
            </a:pPr>
            <a:endParaRPr lang="de-DE" sz="1000" dirty="0">
              <a:solidFill>
                <a:srgbClr val="00A990"/>
              </a:solidFill>
              <a:latin typeface="GT America (Textkörper)"/>
              <a:cs typeface="GT America (Textkörper)"/>
            </a:endParaRPr>
          </a:p>
          <a:p>
            <a:pPr>
              <a:spcBef>
                <a:spcPts val="0"/>
              </a:spcBef>
            </a:pPr>
            <a:r>
              <a:rPr lang="de-DE" sz="1000" dirty="0" smtClean="0">
                <a:solidFill>
                  <a:srgbClr val="00A990"/>
                </a:solidFill>
                <a:latin typeface="GT America (Textkörper)"/>
                <a:cs typeface="GT America (Textkörper)"/>
              </a:rPr>
              <a:t>T   </a:t>
            </a:r>
            <a:r>
              <a:rPr lang="de-DE" sz="1000" dirty="0">
                <a:solidFill>
                  <a:srgbClr val="00A990"/>
                </a:solidFill>
                <a:latin typeface="GT America (Textkörper)"/>
                <a:cs typeface="GT America (Textkörper)"/>
              </a:rPr>
              <a:t>+49 (40) 229 </a:t>
            </a:r>
            <a:r>
              <a:rPr lang="de-DE" sz="1000">
                <a:solidFill>
                  <a:srgbClr val="00A990"/>
                </a:solidFill>
                <a:latin typeface="GT America (Textkörper)"/>
                <a:cs typeface="GT America (Textkörper)"/>
              </a:rPr>
              <a:t>297 </a:t>
            </a:r>
            <a:r>
              <a:rPr lang="de-DE" sz="1000" smtClean="0">
                <a:solidFill>
                  <a:srgbClr val="00A990"/>
                </a:solidFill>
                <a:latin typeface="GT America (Textkörper)"/>
                <a:cs typeface="GT America (Textkörper)"/>
              </a:rPr>
              <a:t>734</a:t>
            </a:r>
            <a:endParaRPr lang="de-DE" sz="1000" dirty="0">
              <a:solidFill>
                <a:srgbClr val="00A990"/>
              </a:solidFill>
              <a:latin typeface="GT America (Textkörper)"/>
              <a:cs typeface="GT America (Textkörper)"/>
            </a:endParaRPr>
          </a:p>
          <a:p>
            <a:pPr>
              <a:spcBef>
                <a:spcPts val="0"/>
              </a:spcBef>
            </a:pPr>
            <a:r>
              <a:rPr lang="de-DE" sz="1000" dirty="0" smtClean="0">
                <a:solidFill>
                  <a:srgbClr val="00A990"/>
                </a:solidFill>
                <a:latin typeface="GT America (Textkörper)"/>
                <a:cs typeface="GT America (Textkörper)"/>
              </a:rPr>
              <a:t>F   </a:t>
            </a:r>
            <a:r>
              <a:rPr lang="de-DE" sz="1000" dirty="0">
                <a:solidFill>
                  <a:srgbClr val="00A990"/>
                </a:solidFill>
                <a:latin typeface="GT America (Textkörper)"/>
                <a:cs typeface="GT America (Textkörper)"/>
              </a:rPr>
              <a:t>+49 (40) 229 297 739</a:t>
            </a:r>
          </a:p>
          <a:p>
            <a:pPr>
              <a:spcBef>
                <a:spcPts val="0"/>
              </a:spcBef>
              <a:tabLst>
                <a:tab pos="271463" algn="l"/>
              </a:tabLst>
            </a:pPr>
            <a:r>
              <a:rPr lang="de-DE" sz="1000" dirty="0">
                <a:solidFill>
                  <a:srgbClr val="00A990"/>
                </a:solidFill>
                <a:latin typeface="GT America (Textkörper)"/>
                <a:cs typeface="GT America (Textkörper)"/>
              </a:rPr>
              <a:t>christian.baumann@roedl.com</a:t>
            </a: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28"/>
          <a:stretch/>
        </p:blipFill>
        <p:spPr>
          <a:xfrm>
            <a:off x="1843030" y="3218463"/>
            <a:ext cx="2326937" cy="324000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1313" y="3213187"/>
            <a:ext cx="2268823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80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5024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3" name="Objekt 2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platzhalter 1">
            <a:extLst>
              <a:ext uri="{FF2B5EF4-FFF2-40B4-BE49-F238E27FC236}">
                <a16:creationId xmlns:a16="http://schemas.microsoft.com/office/drawing/2014/main" id="{B6E30F13-DC4A-5F43-BFC5-7386E6C52C0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0" y="913102"/>
            <a:ext cx="11928472" cy="1765474"/>
          </a:xfrm>
        </p:spPr>
        <p:txBody>
          <a:bodyPr/>
          <a:lstStyle/>
          <a:p>
            <a:pPr marL="714375" indent="-714375"/>
            <a:r>
              <a:rPr lang="de-DE" dirty="0" smtClean="0"/>
              <a:t>1. Begriff Gruppe von Behörden</a:t>
            </a:r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7FA47033-8D8C-3C4F-8D0D-59C46C8A6288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 smtClean="0"/>
              <a:t>Direktvergabe durch eine Gruppe von Behörden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294967295"/>
          </p:nvPr>
        </p:nvSpPr>
        <p:spPr bwMode="gray">
          <a:xfrm>
            <a:off x="11928475" y="6453188"/>
            <a:ext cx="263525" cy="404812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CFEB0D3-1EB3-4F08-8062-95FFB9749870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5C6962"/>
                </a:solidFill>
                <a:effectLst/>
                <a:uLnTx/>
                <a:uFillTx/>
                <a:latin typeface="GT America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5C6962"/>
              </a:solidFill>
              <a:effectLst/>
              <a:uLnTx/>
              <a:uFillTx/>
              <a:latin typeface="GT America"/>
              <a:ea typeface="+mn-ea"/>
              <a:cs typeface="+mn-cs"/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09" b="24390"/>
          <a:stretch/>
        </p:blipFill>
        <p:spPr>
          <a:xfrm>
            <a:off x="6240463" y="1953188"/>
            <a:ext cx="5194234" cy="4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304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263525" y="1281113"/>
            <a:ext cx="6753667" cy="5199698"/>
          </a:xfrm>
        </p:spPr>
        <p:txBody>
          <a:bodyPr/>
          <a:lstStyle/>
          <a:p>
            <a:r>
              <a:rPr lang="de-DE" dirty="0">
                <a:solidFill>
                  <a:schemeClr val="accent4">
                    <a:lumMod val="50000"/>
                  </a:schemeClr>
                </a:solidFill>
              </a:rPr>
              <a:t>Zuständige Behörde </a:t>
            </a:r>
            <a:r>
              <a:rPr lang="de-DE" dirty="0" smtClean="0">
                <a:solidFill>
                  <a:schemeClr val="accent4">
                    <a:lumMod val="50000"/>
                  </a:schemeClr>
                </a:solidFill>
              </a:rPr>
              <a:t>ist nach Art. 2 lit. b) VO 1370 „[…] jede </a:t>
            </a:r>
            <a:r>
              <a:rPr lang="de-DE" dirty="0">
                <a:solidFill>
                  <a:schemeClr val="accent4">
                    <a:lumMod val="50000"/>
                  </a:schemeClr>
                </a:solidFill>
              </a:rPr>
              <a:t>Behörde oder </a:t>
            </a:r>
            <a:r>
              <a:rPr lang="de-DE" u="sng" dirty="0">
                <a:solidFill>
                  <a:schemeClr val="accent4">
                    <a:lumMod val="50000"/>
                  </a:schemeClr>
                </a:solidFill>
              </a:rPr>
              <a:t>Gruppe von Behörden</a:t>
            </a:r>
            <a:r>
              <a:rPr lang="de-DE" dirty="0">
                <a:solidFill>
                  <a:schemeClr val="accent4">
                    <a:lumMod val="50000"/>
                  </a:schemeClr>
                </a:solidFill>
              </a:rPr>
              <a:t> eines oder </a:t>
            </a:r>
            <a:r>
              <a:rPr lang="de-DE" dirty="0" smtClean="0">
                <a:solidFill>
                  <a:schemeClr val="accent4">
                    <a:lumMod val="50000"/>
                  </a:schemeClr>
                </a:solidFill>
              </a:rPr>
              <a:t>mehrerer </a:t>
            </a:r>
            <a:r>
              <a:rPr lang="de-DE" dirty="0">
                <a:solidFill>
                  <a:schemeClr val="accent4">
                    <a:lumMod val="50000"/>
                  </a:schemeClr>
                </a:solidFill>
              </a:rPr>
              <a:t>Mitgliedstaaten, die zur Intervention im </a:t>
            </a:r>
            <a:r>
              <a:rPr lang="de-DE" dirty="0" smtClean="0">
                <a:solidFill>
                  <a:schemeClr val="accent4">
                    <a:lumMod val="50000"/>
                  </a:schemeClr>
                </a:solidFill>
              </a:rPr>
              <a:t>öffentlichen Personen-verkehr </a:t>
            </a:r>
            <a:r>
              <a:rPr lang="de-DE" dirty="0">
                <a:solidFill>
                  <a:schemeClr val="accent4">
                    <a:lumMod val="50000"/>
                  </a:schemeClr>
                </a:solidFill>
              </a:rPr>
              <a:t>in einem bestimmten geografischen </a:t>
            </a:r>
            <a:r>
              <a:rPr lang="de-DE" dirty="0" smtClean="0">
                <a:solidFill>
                  <a:schemeClr val="accent4">
                    <a:lumMod val="50000"/>
                  </a:schemeClr>
                </a:solidFill>
              </a:rPr>
              <a:t>Gebiet befugt ist […]“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de-DE" dirty="0" smtClean="0">
                <a:solidFill>
                  <a:schemeClr val="accent4">
                    <a:lumMod val="50000"/>
                  </a:schemeClr>
                </a:solidFill>
                <a:sym typeface="Wingdings" panose="05000000000000000000" pitchFamily="2" charset="2"/>
              </a:rPr>
              <a:t>Gruppe von Behörden ist eine eigenständige Ausprägung der zuständigen Behörde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de-DE" dirty="0" smtClean="0">
                <a:solidFill>
                  <a:schemeClr val="accent4">
                    <a:lumMod val="50000"/>
                  </a:schemeClr>
                </a:solidFill>
                <a:sym typeface="Wingdings" panose="05000000000000000000" pitchFamily="2" charset="2"/>
              </a:rPr>
              <a:t>Gruppe von Behörden kann ausdrücklich staatsübergreifend sein</a:t>
            </a:r>
          </a:p>
          <a:p>
            <a:endParaRPr lang="de-DE" dirty="0" smtClean="0">
              <a:solidFill>
                <a:schemeClr val="accent4">
                  <a:lumMod val="50000"/>
                </a:schemeClr>
              </a:solidFill>
              <a:sym typeface="Wingdings" panose="05000000000000000000" pitchFamily="2" charset="2"/>
            </a:endParaRPr>
          </a:p>
          <a:p>
            <a:r>
              <a:rPr lang="de-DE" dirty="0" smtClean="0">
                <a:solidFill>
                  <a:schemeClr val="accent4">
                    <a:lumMod val="50000"/>
                  </a:schemeClr>
                </a:solidFill>
                <a:sym typeface="Wingdings" panose="05000000000000000000" pitchFamily="2" charset="2"/>
              </a:rPr>
              <a:t>Einzige inhaltliche Anforderung für eine zuständige Behörde ist die </a:t>
            </a:r>
            <a:r>
              <a:rPr lang="de-DE" u="sng" dirty="0" smtClean="0">
                <a:solidFill>
                  <a:schemeClr val="accent4">
                    <a:lumMod val="50000"/>
                  </a:schemeClr>
                </a:solidFill>
                <a:sym typeface="Wingdings" panose="05000000000000000000" pitchFamily="2" charset="2"/>
              </a:rPr>
              <a:t>Interventionsbefugnis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de-DE" dirty="0" smtClean="0">
                <a:solidFill>
                  <a:schemeClr val="accent4">
                    <a:lumMod val="50000"/>
                  </a:schemeClr>
                </a:solidFill>
                <a:sym typeface="Wingdings" panose="05000000000000000000" pitchFamily="2" charset="2"/>
              </a:rPr>
              <a:t>Eine Gruppe von Behörden kann nur von ihrerseits </a:t>
            </a:r>
            <a:r>
              <a:rPr lang="de-DE" dirty="0" err="1" smtClean="0">
                <a:solidFill>
                  <a:schemeClr val="accent4">
                    <a:lumMod val="50000"/>
                  </a:schemeClr>
                </a:solidFill>
                <a:sym typeface="Wingdings" panose="05000000000000000000" pitchFamily="2" charset="2"/>
              </a:rPr>
              <a:t>zustän</a:t>
            </a:r>
            <a:r>
              <a:rPr lang="de-DE" dirty="0" smtClean="0">
                <a:solidFill>
                  <a:schemeClr val="accent4">
                    <a:lumMod val="50000"/>
                  </a:schemeClr>
                </a:solidFill>
                <a:sym typeface="Wingdings" panose="05000000000000000000" pitchFamily="2" charset="2"/>
              </a:rPr>
              <a:t>-digen, also interventionsbefugten Behörden gebildet werden</a:t>
            </a:r>
          </a:p>
          <a:p>
            <a:endParaRPr lang="de-DE" dirty="0">
              <a:sym typeface="Wingdings" panose="05000000000000000000" pitchFamily="2" charset="2"/>
            </a:endParaRPr>
          </a:p>
          <a:p>
            <a:endParaRPr lang="de-DE" dirty="0">
              <a:sym typeface="Wingdings" panose="05000000000000000000" pitchFamily="2" charset="2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accent4">
                    <a:lumMod val="50000"/>
                  </a:schemeClr>
                </a:solidFill>
              </a:rPr>
              <a:t>1.1 Zuständige Behörde</a:t>
            </a:r>
            <a:endParaRPr lang="de-DE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140" y="1642269"/>
            <a:ext cx="4477385" cy="4477385"/>
          </a:xfrm>
          <a:prstGeom prst="rect">
            <a:avLst/>
          </a:prstGeom>
        </p:spPr>
      </p:pic>
      <p:sp>
        <p:nvSpPr>
          <p:cNvPr id="2" name="Rechteck 1"/>
          <p:cNvSpPr/>
          <p:nvPr/>
        </p:nvSpPr>
        <p:spPr>
          <a:xfrm>
            <a:off x="7291290" y="1905000"/>
            <a:ext cx="2338485" cy="828675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16000" indent="-216000" algn="l">
              <a:buFontTx/>
              <a:buChar char="–"/>
            </a:pPr>
            <a:endParaRPr lang="de-DE" sz="1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16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263525" y="1281112"/>
            <a:ext cx="7585075" cy="5172073"/>
          </a:xfrm>
        </p:spPr>
        <p:txBody>
          <a:bodyPr/>
          <a:lstStyle/>
          <a:p>
            <a:r>
              <a:rPr lang="de-DE" dirty="0" smtClean="0">
                <a:solidFill>
                  <a:schemeClr val="accent4">
                    <a:lumMod val="50000"/>
                  </a:schemeClr>
                </a:solidFill>
              </a:rPr>
              <a:t>Begriff der Interventionsbefugnis wird in der VO 1370 </a:t>
            </a:r>
            <a:r>
              <a:rPr lang="de-DE" dirty="0" smtClean="0">
                <a:solidFill>
                  <a:schemeClr val="accent4">
                    <a:lumMod val="50000"/>
                  </a:schemeClr>
                </a:solidFill>
              </a:rPr>
              <a:t>nicht erläutert</a:t>
            </a:r>
            <a:endParaRPr lang="de-DE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dirty="0" smtClean="0">
                <a:solidFill>
                  <a:schemeClr val="accent4">
                    <a:lumMod val="50000"/>
                  </a:schemeClr>
                </a:solidFill>
              </a:rPr>
              <a:t>Unklar, wann eine Behörde interventionsbefugt und damit zuständige Behörde i.S.d. VO 1370 ist</a:t>
            </a:r>
          </a:p>
          <a:p>
            <a:endParaRPr lang="de-DE" dirty="0">
              <a:solidFill>
                <a:schemeClr val="accent4">
                  <a:lumMod val="50000"/>
                </a:schemeClr>
              </a:solidFill>
              <a:sym typeface="Wingdings" panose="05000000000000000000" pitchFamily="2" charset="2"/>
            </a:endParaRPr>
          </a:p>
          <a:p>
            <a:r>
              <a:rPr lang="de-DE" dirty="0" smtClean="0">
                <a:solidFill>
                  <a:schemeClr val="accent4">
                    <a:lumMod val="50000"/>
                  </a:schemeClr>
                </a:solidFill>
                <a:sym typeface="Wingdings" panose="05000000000000000000" pitchFamily="2" charset="2"/>
              </a:rPr>
              <a:t>Umstritten, wie weit der Begriff der Interventionsbefugnis zu verstehen ist</a:t>
            </a:r>
          </a:p>
          <a:p>
            <a:pPr marL="261938" indent="-261938">
              <a:buFont typeface="Symbol" panose="05050102010706020507" pitchFamily="18" charset="2"/>
              <a:buChar char="-"/>
            </a:pPr>
            <a:r>
              <a:rPr lang="de-DE" dirty="0" smtClean="0">
                <a:solidFill>
                  <a:schemeClr val="accent4">
                    <a:lumMod val="50000"/>
                  </a:schemeClr>
                </a:solidFill>
                <a:sym typeface="Wingdings" panose="05000000000000000000" pitchFamily="2" charset="2"/>
              </a:rPr>
              <a:t>Reicht Einflussnahme auf den ÖPNV aus?</a:t>
            </a:r>
          </a:p>
          <a:p>
            <a:pPr marL="261938"/>
            <a:r>
              <a:rPr lang="de-DE" dirty="0" smtClean="0">
                <a:solidFill>
                  <a:schemeClr val="accent4">
                    <a:lumMod val="50000"/>
                  </a:schemeClr>
                </a:solidFill>
                <a:sym typeface="Wingdings" panose="05000000000000000000" pitchFamily="2" charset="2"/>
              </a:rPr>
              <a:t>Aufgabenträger, Genehmigungsbehörden, Straßenverkehrsbehörden, Stadtplanungsämter, ...</a:t>
            </a:r>
          </a:p>
          <a:p>
            <a:pPr marL="261938" indent="-261938">
              <a:buFont typeface="Symbol" panose="05050102010706020507" pitchFamily="18" charset="2"/>
              <a:buChar char="-"/>
            </a:pPr>
            <a:r>
              <a:rPr lang="de-DE" dirty="0" smtClean="0">
                <a:solidFill>
                  <a:schemeClr val="accent4">
                    <a:lumMod val="50000"/>
                  </a:schemeClr>
                </a:solidFill>
                <a:sym typeface="Wingdings" panose="05000000000000000000" pitchFamily="2" charset="2"/>
              </a:rPr>
              <a:t>Anknüpfungspunkt ist die </a:t>
            </a:r>
            <a:r>
              <a:rPr lang="de-DE" dirty="0" smtClean="0">
                <a:solidFill>
                  <a:schemeClr val="accent4">
                    <a:lumMod val="50000"/>
                  </a:schemeClr>
                </a:solidFill>
                <a:sym typeface="Wingdings" panose="05000000000000000000" pitchFamily="2" charset="2"/>
              </a:rPr>
              <a:t>Ermächtigung „gemeinwirtschaftliche Verpflichtungen“ nach Art. 2 lit. e) VO 1370 auferlegen zu </a:t>
            </a:r>
            <a:r>
              <a:rPr lang="de-DE" dirty="0" smtClean="0">
                <a:solidFill>
                  <a:schemeClr val="accent4">
                    <a:lumMod val="50000"/>
                  </a:schemeClr>
                </a:solidFill>
                <a:sym typeface="Wingdings" panose="05000000000000000000" pitchFamily="2" charset="2"/>
              </a:rPr>
              <a:t>dürfen</a:t>
            </a:r>
            <a:endParaRPr lang="de-DE" dirty="0" smtClean="0">
              <a:solidFill>
                <a:schemeClr val="accent4">
                  <a:lumMod val="50000"/>
                </a:schemeClr>
              </a:solidFill>
              <a:sym typeface="Wingdings" panose="05000000000000000000" pitchFamily="2" charset="2"/>
            </a:endParaRPr>
          </a:p>
          <a:p>
            <a:pPr marL="261938"/>
            <a:r>
              <a:rPr lang="de-DE" dirty="0" smtClean="0">
                <a:solidFill>
                  <a:schemeClr val="accent4">
                    <a:lumMod val="50000"/>
                  </a:schemeClr>
                </a:solidFill>
                <a:sym typeface="Wingdings" panose="05000000000000000000" pitchFamily="2" charset="2"/>
              </a:rPr>
              <a:t>In </a:t>
            </a:r>
            <a:r>
              <a:rPr lang="de-DE" dirty="0">
                <a:solidFill>
                  <a:schemeClr val="accent4">
                    <a:lumMod val="50000"/>
                  </a:schemeClr>
                </a:solidFill>
                <a:sym typeface="Wingdings" panose="05000000000000000000" pitchFamily="2" charset="2"/>
              </a:rPr>
              <a:t>den ÖPNV-Gesetzen der Länder werden regelmäßig die Aufgaben-träger </a:t>
            </a:r>
            <a:r>
              <a:rPr lang="de-DE" dirty="0" smtClean="0">
                <a:solidFill>
                  <a:schemeClr val="accent4">
                    <a:lumMod val="50000"/>
                  </a:schemeClr>
                </a:solidFill>
                <a:sym typeface="Wingdings" panose="05000000000000000000" pitchFamily="2" charset="2"/>
              </a:rPr>
              <a:t>ausdrücklich als </a:t>
            </a:r>
            <a:r>
              <a:rPr lang="de-DE" dirty="0">
                <a:solidFill>
                  <a:schemeClr val="accent4">
                    <a:lumMod val="50000"/>
                  </a:schemeClr>
                </a:solidFill>
                <a:sym typeface="Wingdings" panose="05000000000000000000" pitchFamily="2" charset="2"/>
              </a:rPr>
              <a:t>zuständige Behörden </a:t>
            </a:r>
            <a:r>
              <a:rPr lang="de-DE" dirty="0" smtClean="0">
                <a:solidFill>
                  <a:schemeClr val="accent4">
                    <a:lumMod val="50000"/>
                  </a:schemeClr>
                </a:solidFill>
                <a:sym typeface="Wingdings" panose="05000000000000000000" pitchFamily="2" charset="2"/>
              </a:rPr>
              <a:t>benannt</a:t>
            </a:r>
          </a:p>
          <a:p>
            <a:pPr marL="266700" indent="-266700">
              <a:buFont typeface="Wingdings" panose="05000000000000000000" pitchFamily="2" charset="2"/>
              <a:buChar char="à"/>
              <a:tabLst>
                <a:tab pos="266700" algn="l"/>
              </a:tabLst>
            </a:pPr>
            <a:r>
              <a:rPr lang="de-DE" dirty="0" smtClean="0">
                <a:solidFill>
                  <a:schemeClr val="accent4">
                    <a:lumMod val="50000"/>
                  </a:schemeClr>
                </a:solidFill>
                <a:sym typeface="Wingdings" panose="05000000000000000000" pitchFamily="2" charset="2"/>
              </a:rPr>
              <a:t>Maßgeblich ist die Ermächtigung gemeinwirtschaftliche Verpflichtungen auferlegen zu dürfen (~ Aufgabenträger)</a:t>
            </a:r>
            <a:endParaRPr lang="de-DE" dirty="0">
              <a:solidFill>
                <a:schemeClr val="accent4">
                  <a:lumMod val="50000"/>
                </a:schemeClr>
              </a:solidFill>
              <a:sym typeface="Wingdings" panose="05000000000000000000" pitchFamily="2" charset="2"/>
            </a:endParaRPr>
          </a:p>
          <a:p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accent4">
                    <a:lumMod val="50000"/>
                  </a:schemeClr>
                </a:solidFill>
              </a:rPr>
              <a:t>1.2 Interventionsbefugnis</a:t>
            </a:r>
            <a:endParaRPr lang="de-DE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413" y="935817"/>
            <a:ext cx="4311234" cy="5544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32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7354620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531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platzhalter 1">
            <a:extLst>
              <a:ext uri="{FF2B5EF4-FFF2-40B4-BE49-F238E27FC236}">
                <a16:creationId xmlns:a16="http://schemas.microsoft.com/office/drawing/2014/main" id="{BE6005F7-2C06-044A-9013-71F9800F000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913102"/>
            <a:ext cx="11928472" cy="1765474"/>
          </a:xfrm>
        </p:spPr>
        <p:txBody>
          <a:bodyPr/>
          <a:lstStyle/>
          <a:p>
            <a:pPr marL="720725" indent="-720725"/>
            <a:r>
              <a:rPr lang="de-DE" dirty="0" smtClean="0"/>
              <a:t>2. Aufbau einer Gruppe von Behörden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CC3D5174-0058-2E49-AEF6-F7F62F250C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Direktvergabe durch eine Gruppe von Behörden</a:t>
            </a: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792" y="1953188"/>
            <a:ext cx="4057656" cy="4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63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263525" y="1457326"/>
            <a:ext cx="7453313" cy="4995860"/>
          </a:xfrm>
        </p:spPr>
        <p:txBody>
          <a:bodyPr/>
          <a:lstStyle/>
          <a:p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VK Westfalen, Beschluss vom 19.06.2018: Gruppe von Behörden braucht eine eigene „Rechtspersönlichkeit“ (etwa als Zweckverband), um eigen-ständig Vergaben vornehmen zu können</a:t>
            </a:r>
          </a:p>
          <a:p>
            <a:pPr marL="261938" indent="-261938">
              <a:buFont typeface="Symbol" panose="05050102010706020507" pitchFamily="18" charset="2"/>
              <a:buChar char="-"/>
            </a:pPr>
            <a:r>
              <a:rPr lang="de-DE" dirty="0" smtClean="0">
                <a:solidFill>
                  <a:schemeClr val="tx2">
                    <a:lumMod val="50000"/>
                  </a:schemeClr>
                </a:solidFill>
                <a:sym typeface="Wingdings" panose="05000000000000000000" pitchFamily="2" charset="2"/>
              </a:rPr>
              <a:t>Rückgriff auf die Anforderungen an öffentliche Auftraggeber im „allge-meinen Vergaberecht“, §§ 99ff. GWB</a:t>
            </a:r>
          </a:p>
          <a:p>
            <a:pPr marL="628650" indent="-266700">
              <a:buFont typeface="Wingdings" panose="05000000000000000000" pitchFamily="2" charset="2"/>
              <a:buChar char="à"/>
            </a:pPr>
            <a:r>
              <a:rPr lang="de-DE" dirty="0" smtClean="0">
                <a:solidFill>
                  <a:schemeClr val="tx2">
                    <a:lumMod val="50000"/>
                  </a:schemeClr>
                </a:solidFill>
                <a:sym typeface="Wingdings" panose="05000000000000000000" pitchFamily="2" charset="2"/>
              </a:rPr>
              <a:t>Sehr fraglich, da VO 1370 als Spezialregelung dem allgemeinen Vergaberecht vorgeht (EuGH, Urteil vom 27.10.2016)</a:t>
            </a:r>
          </a:p>
          <a:p>
            <a:endParaRPr lang="de-DE" dirty="0" smtClean="0">
              <a:solidFill>
                <a:schemeClr val="tx2">
                  <a:lumMod val="50000"/>
                </a:schemeClr>
              </a:solidFill>
              <a:sym typeface="Wingdings" panose="05000000000000000000" pitchFamily="2" charset="2"/>
            </a:endParaRPr>
          </a:p>
          <a:p>
            <a:r>
              <a:rPr lang="de-DE" dirty="0" smtClean="0">
                <a:solidFill>
                  <a:schemeClr val="tx2">
                    <a:lumMod val="50000"/>
                  </a:schemeClr>
                </a:solidFill>
                <a:sym typeface="Wingdings" panose="05000000000000000000" pitchFamily="2" charset="2"/>
              </a:rPr>
              <a:t>Landtag Baden-Württemberg, Drs. 16/2331, S. 30: </a:t>
            </a:r>
            <a:r>
              <a:rPr lang="de-DE" dirty="0">
                <a:solidFill>
                  <a:schemeClr val="tx2">
                    <a:lumMod val="50000"/>
                  </a:schemeClr>
                </a:solidFill>
                <a:sym typeface="Wingdings" panose="05000000000000000000" pitchFamily="2" charset="2"/>
              </a:rPr>
              <a:t>„Bereits schlichtes gemeinschaftliches 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  <a:sym typeface="Wingdings" panose="05000000000000000000" pitchFamily="2" charset="2"/>
              </a:rPr>
              <a:t>Handeln einzelner </a:t>
            </a:r>
            <a:r>
              <a:rPr lang="de-DE" dirty="0">
                <a:solidFill>
                  <a:schemeClr val="tx2">
                    <a:lumMod val="50000"/>
                  </a:schemeClr>
                </a:solidFill>
                <a:sym typeface="Wingdings" panose="05000000000000000000" pitchFamily="2" charset="2"/>
              </a:rPr>
              <a:t>Behörden genügt für die Bildung einer Gruppe von 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  <a:sym typeface="Wingdings" panose="05000000000000000000" pitchFamily="2" charset="2"/>
              </a:rPr>
              <a:t>Behörden“</a:t>
            </a:r>
          </a:p>
          <a:p>
            <a:pPr marL="261938" indent="-261938">
              <a:buFont typeface="Symbol" panose="05050102010706020507" pitchFamily="18" charset="2"/>
              <a:buChar char="-"/>
            </a:pPr>
            <a:r>
              <a:rPr lang="de-DE" dirty="0" smtClean="0">
                <a:solidFill>
                  <a:schemeClr val="tx2">
                    <a:lumMod val="50000"/>
                  </a:schemeClr>
                </a:solidFill>
                <a:sym typeface="Wingdings" panose="05000000000000000000" pitchFamily="2" charset="2"/>
              </a:rPr>
              <a:t>Grundsätzlich stellt Rechtstext </a:t>
            </a:r>
            <a:r>
              <a:rPr lang="de-DE" dirty="0">
                <a:solidFill>
                  <a:schemeClr val="tx2">
                    <a:lumMod val="50000"/>
                  </a:schemeClr>
                </a:solidFill>
                <a:sym typeface="Wingdings" panose="05000000000000000000" pitchFamily="2" charset="2"/>
              </a:rPr>
              <a:t>der VO 1370 keine näheren 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  <a:sym typeface="Wingdings" panose="05000000000000000000" pitchFamily="2" charset="2"/>
              </a:rPr>
              <a:t>Anfor-derungen an den Aufbau einer Gruppe </a:t>
            </a:r>
            <a:r>
              <a:rPr lang="de-DE" dirty="0">
                <a:solidFill>
                  <a:schemeClr val="tx2">
                    <a:lumMod val="50000"/>
                  </a:schemeClr>
                </a:solidFill>
                <a:sym typeface="Wingdings" panose="05000000000000000000" pitchFamily="2" charset="2"/>
              </a:rPr>
              <a:t>von 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  <a:sym typeface="Wingdings" panose="05000000000000000000" pitchFamily="2" charset="2"/>
              </a:rPr>
              <a:t>Behörden</a:t>
            </a:r>
            <a:endParaRPr lang="de-DE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Inhaltsplatzhalter 1"/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Strittige Anforderungen an Aufbau einer Gruppe von Behörden</a:t>
            </a:r>
            <a:endParaRPr lang="de-DE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2.1 Vergaberecht</a:t>
            </a:r>
            <a:endParaRPr lang="de-DE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259096">
            <a:off x="7282771" y="1547437"/>
            <a:ext cx="3931466" cy="2209853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126698">
            <a:off x="8241576" y="3205656"/>
            <a:ext cx="4270035" cy="2400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3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CFEB0D3-1EB3-4F08-8062-95FFB9749870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263525" y="1457326"/>
            <a:ext cx="11448000" cy="4995860"/>
          </a:xfrm>
        </p:spPr>
        <p:txBody>
          <a:bodyPr/>
          <a:lstStyle/>
          <a:p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Erwägungsgrund 17 zur VO 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2338 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besagt:</a:t>
            </a:r>
          </a:p>
          <a:p>
            <a:pPr marL="182563"/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„</a:t>
            </a:r>
            <a:r>
              <a:rPr lang="de-DE" b="1" baseline="30000" dirty="0" smtClean="0">
                <a:solidFill>
                  <a:schemeClr val="tx2">
                    <a:lumMod val="50000"/>
                  </a:schemeClr>
                </a:solidFill>
              </a:rPr>
              <a:t>[</a:t>
            </a:r>
            <a:r>
              <a:rPr lang="de-DE" b="1" baseline="30000" dirty="0">
                <a:solidFill>
                  <a:schemeClr val="tx2">
                    <a:lumMod val="50000"/>
                  </a:schemeClr>
                </a:solidFill>
              </a:rPr>
              <a:t>1</a:t>
            </a:r>
            <a:r>
              <a:rPr lang="de-DE" b="1" baseline="30000" dirty="0" smtClean="0">
                <a:solidFill>
                  <a:schemeClr val="tx2">
                    <a:lumMod val="50000"/>
                  </a:schemeClr>
                </a:solidFill>
              </a:rPr>
              <a:t>] 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Um </a:t>
            </a:r>
            <a:r>
              <a:rPr lang="de-DE" dirty="0">
                <a:solidFill>
                  <a:schemeClr val="tx2">
                    <a:lumMod val="50000"/>
                  </a:schemeClr>
                </a:solidFill>
              </a:rPr>
              <a:t>den unterschiedlichen Gegebenheiten der territorialen und der politischen Organisation der 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Mitglied-staaten </a:t>
            </a:r>
            <a:r>
              <a:rPr lang="de-DE" dirty="0">
                <a:solidFill>
                  <a:schemeClr val="tx2">
                    <a:lumMod val="50000"/>
                  </a:schemeClr>
                </a:solidFill>
              </a:rPr>
              <a:t>Rechnung zu tragen, können öffentliche Dienstleistungsaufträge </a:t>
            </a:r>
            <a:r>
              <a:rPr lang="de-DE" u="sng" dirty="0">
                <a:solidFill>
                  <a:schemeClr val="tx2">
                    <a:lumMod val="50000"/>
                  </a:schemeClr>
                </a:solidFill>
              </a:rPr>
              <a:t>von einer zuständigen Behörde </a:t>
            </a:r>
            <a:r>
              <a:rPr lang="de-DE" u="sng" dirty="0" smtClean="0">
                <a:solidFill>
                  <a:schemeClr val="tx2">
                    <a:lumMod val="50000"/>
                  </a:schemeClr>
                </a:solidFill>
              </a:rPr>
              <a:t>vergeben </a:t>
            </a:r>
            <a:r>
              <a:rPr lang="de-DE" u="sng" dirty="0">
                <a:solidFill>
                  <a:schemeClr val="tx2">
                    <a:lumMod val="50000"/>
                  </a:schemeClr>
                </a:solidFill>
              </a:rPr>
              <a:t>werden, die aus einer Gruppe von Behörden</a:t>
            </a:r>
            <a:r>
              <a:rPr lang="de-DE" dirty="0">
                <a:solidFill>
                  <a:schemeClr val="tx2">
                    <a:lumMod val="50000"/>
                  </a:schemeClr>
                </a:solidFill>
              </a:rPr>
              <a:t> besteht. </a:t>
            </a:r>
            <a:r>
              <a:rPr lang="de-DE" b="1" baseline="30000" dirty="0" smtClean="0">
                <a:solidFill>
                  <a:schemeClr val="tx2">
                    <a:lumMod val="50000"/>
                  </a:schemeClr>
                </a:solidFill>
              </a:rPr>
              <a:t>[2] 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In </a:t>
            </a:r>
            <a:r>
              <a:rPr lang="de-DE" dirty="0">
                <a:solidFill>
                  <a:schemeClr val="tx2">
                    <a:lumMod val="50000"/>
                  </a:schemeClr>
                </a:solidFill>
              </a:rPr>
              <a:t>solchen Fällen sollten </a:t>
            </a:r>
            <a:r>
              <a:rPr lang="de-DE" u="sng" dirty="0">
                <a:solidFill>
                  <a:schemeClr val="tx2">
                    <a:lumMod val="50000"/>
                  </a:schemeClr>
                </a:solidFill>
              </a:rPr>
              <a:t>klare </a:t>
            </a:r>
            <a:r>
              <a:rPr lang="de-DE" u="sng" dirty="0" smtClean="0">
                <a:solidFill>
                  <a:schemeClr val="tx2">
                    <a:lumMod val="50000"/>
                  </a:schemeClr>
                </a:solidFill>
              </a:rPr>
              <a:t>Vorgaben existieren</a:t>
            </a:r>
            <a:r>
              <a:rPr lang="de-DE" dirty="0">
                <a:solidFill>
                  <a:schemeClr val="tx2">
                    <a:lumMod val="50000"/>
                  </a:schemeClr>
                </a:solidFill>
              </a:rPr>
              <a:t>, die die </a:t>
            </a:r>
            <a:r>
              <a:rPr lang="de-DE" u="sng" dirty="0">
                <a:solidFill>
                  <a:schemeClr val="tx2">
                    <a:lumMod val="50000"/>
                  </a:schemeClr>
                </a:solidFill>
              </a:rPr>
              <a:t>jeweiligen Funktionen dieser Behörden</a:t>
            </a:r>
            <a:r>
              <a:rPr lang="de-DE" dirty="0">
                <a:solidFill>
                  <a:schemeClr val="tx2">
                    <a:lumMod val="50000"/>
                  </a:schemeClr>
                </a:solidFill>
              </a:rPr>
              <a:t> bei der 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Vergabe </a:t>
            </a:r>
            <a:r>
              <a:rPr lang="de-DE" dirty="0">
                <a:solidFill>
                  <a:schemeClr val="tx2">
                    <a:lumMod val="50000"/>
                  </a:schemeClr>
                </a:solidFill>
              </a:rPr>
              <a:t>öffentlicher 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Dienstleistungsaufträge bestimmen</a:t>
            </a:r>
            <a:r>
              <a:rPr lang="de-DE" dirty="0">
                <a:solidFill>
                  <a:schemeClr val="tx2">
                    <a:lumMod val="50000"/>
                  </a:schemeClr>
                </a:solidFill>
              </a:rPr>
              <a:t>.“</a:t>
            </a:r>
          </a:p>
          <a:p>
            <a:pPr marL="625475" indent="-285750">
              <a:buFont typeface="Wingdings" panose="05000000000000000000" pitchFamily="2" charset="2"/>
              <a:buChar char="à"/>
              <a:tabLst>
                <a:tab pos="441325" algn="l"/>
              </a:tabLst>
            </a:pP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Nach Wortlaut und Systematik ist Erwägungsgrund 17 auf alle Gruppen von Behörden anzuwenden; kein ausschließlicher SP(N)V-Bezug</a:t>
            </a:r>
          </a:p>
          <a:p>
            <a:endParaRPr lang="de-DE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Es sind 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klare 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Vorgaben für die Funktion </a:t>
            </a:r>
            <a:r>
              <a:rPr lang="de-DE" u="sng" dirty="0" smtClean="0">
                <a:solidFill>
                  <a:schemeClr val="tx2">
                    <a:lumMod val="50000"/>
                  </a:schemeClr>
                </a:solidFill>
              </a:rPr>
              <a:t>jeder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 („</a:t>
            </a:r>
            <a:r>
              <a:rPr lang="de-DE" dirty="0" err="1" smtClean="0">
                <a:solidFill>
                  <a:schemeClr val="tx2">
                    <a:lumMod val="50000"/>
                  </a:schemeClr>
                </a:solidFill>
              </a:rPr>
              <a:t>each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“ engl. sowie </a:t>
            </a:r>
            <a:r>
              <a:rPr lang="de-DE" dirty="0">
                <a:solidFill>
                  <a:schemeClr val="tx2">
                    <a:lumMod val="50000"/>
                  </a:schemeClr>
                </a:solidFill>
              </a:rPr>
              <a:t>„</a:t>
            </a:r>
            <a:r>
              <a:rPr lang="de-DE" dirty="0" err="1">
                <a:solidFill>
                  <a:schemeClr val="tx2">
                    <a:lumMod val="50000"/>
                  </a:schemeClr>
                </a:solidFill>
              </a:rPr>
              <a:t>chaque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“ frz. Fassung) Behörde zu machen:</a:t>
            </a:r>
          </a:p>
          <a:p>
            <a:pPr marL="261938" indent="-261938">
              <a:buFont typeface="Symbol" panose="05050102010706020507" pitchFamily="18" charset="2"/>
              <a:buChar char="-"/>
            </a:pP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Hinsichtlich </a:t>
            </a:r>
            <a:r>
              <a:rPr lang="de-DE" dirty="0">
                <a:solidFill>
                  <a:schemeClr val="tx2">
                    <a:lumMod val="50000"/>
                  </a:schemeClr>
                </a:solidFill>
              </a:rPr>
              <a:t>der Ausgestaltung und Aufteilung der 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Interventionsbefugnis </a:t>
            </a:r>
            <a:r>
              <a:rPr lang="de-DE" dirty="0">
                <a:solidFill>
                  <a:schemeClr val="tx2">
                    <a:lumMod val="50000"/>
                  </a:schemeClr>
                </a:solidFill>
              </a:rPr>
              <a:t>zwischen der 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gesamtheitlichen Gruppe </a:t>
            </a:r>
            <a:r>
              <a:rPr lang="de-DE" dirty="0">
                <a:solidFill>
                  <a:schemeClr val="tx2">
                    <a:lumMod val="50000"/>
                  </a:schemeClr>
                </a:solidFill>
              </a:rPr>
              <a:t>von 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Behörden </a:t>
            </a:r>
            <a:r>
              <a:rPr lang="de-DE" dirty="0">
                <a:solidFill>
                  <a:schemeClr val="tx2">
                    <a:lumMod val="50000"/>
                  </a:schemeClr>
                </a:solidFill>
              </a:rPr>
              <a:t>und 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den Einzelbehörden (Wer darf wann was vergeben?)</a:t>
            </a:r>
          </a:p>
          <a:p>
            <a:pPr marL="261938" indent="-261938">
              <a:buFont typeface="Symbol" panose="05050102010706020507" pitchFamily="18" charset="2"/>
              <a:buChar char="-"/>
            </a:pP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Wegen der Funktionen </a:t>
            </a:r>
            <a:r>
              <a:rPr lang="de-DE" dirty="0">
                <a:solidFill>
                  <a:schemeClr val="tx2">
                    <a:lumMod val="50000"/>
                  </a:schemeClr>
                </a:solidFill>
              </a:rPr>
              <a:t>der Einzelbehörden im Rahmen der 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Gruppe </a:t>
            </a:r>
            <a:r>
              <a:rPr lang="de-DE" dirty="0">
                <a:solidFill>
                  <a:schemeClr val="tx2">
                    <a:lumMod val="50000"/>
                  </a:schemeClr>
                </a:solidFill>
              </a:rPr>
              <a:t>von 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Behörden</a:t>
            </a:r>
          </a:p>
          <a:p>
            <a:pPr marL="628650" indent="-266700">
              <a:buFont typeface="Wingdings" panose="05000000000000000000" pitchFamily="2" charset="2"/>
              <a:buChar char="à"/>
            </a:pP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Willensbildungsprozess der Einzelbehörden (Kontrollerfordernis </a:t>
            </a:r>
            <a:r>
              <a:rPr lang="de-DE" dirty="0" err="1" smtClean="0">
                <a:solidFill>
                  <a:schemeClr val="tx2">
                    <a:lumMod val="50000"/>
                  </a:schemeClr>
                </a:solidFill>
              </a:rPr>
              <a:t>ggü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. internem Betreiber)</a:t>
            </a:r>
            <a:endParaRPr lang="de-DE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Inhaltsplatzhalter 1"/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de-DE" dirty="0">
                <a:solidFill>
                  <a:schemeClr val="tx2">
                    <a:lumMod val="50000"/>
                  </a:schemeClr>
                </a:solidFill>
              </a:rPr>
              <a:t>„Transparenzgebot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“ aus Erwägungsgrund 17 VO 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2338/2016 (Anpassungen zur VO 1370)</a:t>
            </a:r>
            <a:endParaRPr lang="de-DE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2.1 Vergaberecht</a:t>
            </a:r>
            <a:endParaRPr lang="de-DE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20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263525" y="1052512"/>
            <a:ext cx="11520488" cy="5400675"/>
          </a:xfrm>
        </p:spPr>
        <p:txBody>
          <a:bodyPr/>
          <a:lstStyle/>
          <a:p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Landesrechtliche </a:t>
            </a:r>
            <a:r>
              <a:rPr lang="de-DE" dirty="0">
                <a:solidFill>
                  <a:schemeClr val="tx2">
                    <a:lumMod val="50000"/>
                  </a:schemeClr>
                </a:solidFill>
              </a:rPr>
              <a:t>Regelungen 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zur kommunalen Zusammenarbeit bieten (öffentlich-)rechtliche Strukturen zur Kooperation von Kommunen, auch in ihrer Eigenschaft als Aufgabenträger bzw. zuständige (Einzel-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)Behörde</a:t>
            </a:r>
            <a:endParaRPr lang="de-DE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61938" indent="-261938">
              <a:buFont typeface="Symbol" panose="05050102010706020507" pitchFamily="18" charset="2"/>
              <a:buChar char="-"/>
            </a:pP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Vielfach wird Möglichkeit einer privatrechtlichen Ausgestaltung der Kooperation ausdrücklich gestattet</a:t>
            </a:r>
          </a:p>
          <a:p>
            <a:endParaRPr lang="de-DE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Rückgriff auf die Vorgaben zur kommunalen Zusammenarbeit bringt Vorteil mit sich, dass 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es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 viele (klare) 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Vorgaben zur Ausgestaltung 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einer Gruppe von Behörden gibt</a:t>
            </a:r>
            <a:endParaRPr lang="de-DE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dirty="0">
                <a:solidFill>
                  <a:schemeClr val="tx2">
                    <a:lumMod val="50000"/>
                  </a:schemeClr>
                </a:solidFill>
              </a:rPr>
              <a:t>Regelungen zur Aufgabenwahrnehmung, 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Finanzierung, 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aufsichtsbehördliche 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Genehmigung </a:t>
            </a:r>
            <a:r>
              <a:rPr lang="de-DE" dirty="0">
                <a:solidFill>
                  <a:schemeClr val="tx2">
                    <a:lumMod val="50000"/>
                  </a:schemeClr>
                </a:solidFill>
              </a:rPr>
              <a:t>und 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Bekanntmachung</a:t>
            </a:r>
            <a:endParaRPr lang="de-DE" dirty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Kommt Transparenzanforderungen des Erwägungsgrundes 17 VO 2338 entgegen</a:t>
            </a:r>
          </a:p>
          <a:p>
            <a:endParaRPr lang="de-DE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Gute Gründe, Gruppe von Behörden in einer (</a:t>
            </a:r>
            <a:r>
              <a:rPr lang="de-DE" dirty="0">
                <a:solidFill>
                  <a:schemeClr val="tx2">
                    <a:lumMod val="50000"/>
                  </a:schemeClr>
                </a:solidFill>
              </a:rPr>
              <a:t>kommunal-)rechtsverbindliche Form der Zusammenarbeit der 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Aufgabenträger </a:t>
            </a:r>
            <a:r>
              <a:rPr lang="de-DE" dirty="0">
                <a:solidFill>
                  <a:schemeClr val="tx2">
                    <a:lumMod val="50000"/>
                  </a:schemeClr>
                </a:solidFill>
              </a:rPr>
              <a:t>bzw. zuständigen 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Behörde zu bilden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de-DE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Die konkrete Ausgestaltung eine Gruppe von Behörden, auch nach dem Recht der kommunalen Zusammen-arbeit, stellt sich oftmals als praktisch sehr schwierig dar (Ausbalancierung Interessen der Einzelbehörden)</a:t>
            </a:r>
            <a:endParaRPr lang="de-DE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2.2 Kommunalrecht</a:t>
            </a:r>
            <a:endParaRPr lang="de-DE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294967295"/>
          </p:nvPr>
        </p:nvSpPr>
        <p:spPr>
          <a:xfrm>
            <a:off x="11928475" y="6453188"/>
            <a:ext cx="263525" cy="404812"/>
          </a:xfrm>
        </p:spPr>
        <p:txBody>
          <a:bodyPr/>
          <a:lstStyle/>
          <a:p>
            <a:fld id="{4CFEB0D3-1EB3-4F08-8062-95FFB9749870}" type="slidenum">
              <a:rPr lang="de-DE" smtClean="0"/>
              <a:pPr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628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9poOTDSmUewok1jIql0Wg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Rödl &amp; Partner (Rödl Green)">
  <a:themeElements>
    <a:clrScheme name="Roedl&amp;Partner 2018 (Rödl Grün)">
      <a:dk1>
        <a:sysClr val="windowText" lastClr="000000"/>
      </a:dk1>
      <a:lt1>
        <a:sysClr val="window" lastClr="FFFFFF"/>
      </a:lt1>
      <a:dk2>
        <a:srgbClr val="00A990"/>
      </a:dk2>
      <a:lt2>
        <a:srgbClr val="DEE1E0"/>
      </a:lt2>
      <a:accent1>
        <a:srgbClr val="FF644B"/>
      </a:accent1>
      <a:accent2>
        <a:srgbClr val="5479BD"/>
      </a:accent2>
      <a:accent3>
        <a:srgbClr val="00A990"/>
      </a:accent3>
      <a:accent4>
        <a:srgbClr val="EAA21C"/>
      </a:accent4>
      <a:accent5>
        <a:srgbClr val="5C6962"/>
      </a:accent5>
      <a:accent6>
        <a:srgbClr val="D4E458"/>
      </a:accent6>
      <a:hlink>
        <a:srgbClr val="000000"/>
      </a:hlink>
      <a:folHlink>
        <a:srgbClr val="5C6962"/>
      </a:folHlink>
    </a:clrScheme>
    <a:fontScheme name="Roedl&amp;Partners 2018">
      <a:majorFont>
        <a:latin typeface="GT America"/>
        <a:ea typeface=""/>
        <a:cs typeface=""/>
      </a:majorFont>
      <a:minorFont>
        <a:latin typeface="GT Americ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 marL="216000" indent="-216000" algn="l">
          <a:buFontTx/>
          <a:buChar char="–"/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marL="216000" indent="-216000" algn="l" defTabSz="914400" rtl="0" eaLnBrk="1" latinLnBrk="0" hangingPunct="1">
          <a:spcBef>
            <a:spcPts val="500"/>
          </a:spcBef>
          <a:buFontTx/>
          <a:buChar char="–"/>
          <a:defRPr sz="1600" kern="1200" dirty="0" err="1" smtClean="0">
            <a:solidFill>
              <a:schemeClr val="tx2"/>
            </a:solidFill>
            <a:latin typeface="+mn-lt"/>
            <a:ea typeface="+mn-ea"/>
            <a:cs typeface="+mn-cs"/>
          </a:defRPr>
        </a:defPPr>
      </a:lstStyle>
    </a:txDef>
  </a:objectDefaults>
  <a:extraClrSchemeLst/>
  <a:custClrLst>
    <a:custClr>
      <a:srgbClr val="5A6AA8"/>
    </a:custClr>
    <a:custClr>
      <a:srgbClr val="F29C9C"/>
    </a:custClr>
    <a:custClr>
      <a:srgbClr val="FFFC00"/>
    </a:custClr>
    <a:custClr>
      <a:srgbClr val="00838A"/>
    </a:custClr>
    <a:custClr>
      <a:srgbClr val="DDEEF2"/>
    </a:custClr>
    <a:custClr>
      <a:srgbClr val="FFE0DB"/>
    </a:custClr>
    <a:custClr>
      <a:srgbClr val="CCEEE9"/>
    </a:custClr>
  </a:custClrLst>
  <a:extLst>
    <a:ext uri="{05A4C25C-085E-4340-85A3-A5531E510DB2}">
      <thm15:themeFamily xmlns:thm15="http://schemas.microsoft.com/office/thememl/2012/main" name="Roedl&amp;Partner Master 16zu9_scr01.potx" id="{3D7B32E2-3737-434C-A317-BAFF4B486B41}" vid="{2828D0DA-1F4A-4C5B-B400-7B667B42FDF3}"/>
    </a:ext>
  </a:extLst>
</a:theme>
</file>

<file path=ppt/theme/theme10.xml><?xml version="1.0" encoding="utf-8"?>
<a:theme xmlns:a="http://schemas.openxmlformats.org/drawingml/2006/main" name="Rödl &amp; Partner (Schwarz Weiß)">
  <a:themeElements>
    <a:clrScheme name="Roedl&amp;Partner 2018 ( Schwarz Weiß)">
      <a:dk1>
        <a:sysClr val="windowText" lastClr="000000"/>
      </a:dk1>
      <a:lt1>
        <a:sysClr val="window" lastClr="FFFFFF"/>
      </a:lt1>
      <a:dk2>
        <a:srgbClr val="5C6962"/>
      </a:dk2>
      <a:lt2>
        <a:srgbClr val="DEE1E0"/>
      </a:lt2>
      <a:accent1>
        <a:srgbClr val="5479BD"/>
      </a:accent1>
      <a:accent2>
        <a:srgbClr val="FF644B"/>
      </a:accent2>
      <a:accent3>
        <a:srgbClr val="00A990"/>
      </a:accent3>
      <a:accent4>
        <a:srgbClr val="EAA21C"/>
      </a:accent4>
      <a:accent5>
        <a:srgbClr val="5C6962"/>
      </a:accent5>
      <a:accent6>
        <a:srgbClr val="D4E458"/>
      </a:accent6>
      <a:hlink>
        <a:srgbClr val="000000"/>
      </a:hlink>
      <a:folHlink>
        <a:srgbClr val="5C6962"/>
      </a:folHlink>
    </a:clrScheme>
    <a:fontScheme name="Roedl&amp;Partners 2018">
      <a:majorFont>
        <a:latin typeface="GT America"/>
        <a:ea typeface=""/>
        <a:cs typeface=""/>
      </a:majorFont>
      <a:minorFont>
        <a:latin typeface="GT Americ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 marL="216000" indent="-216000" algn="l">
          <a:buFontTx/>
          <a:buChar char="–"/>
          <a:defRPr sz="16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marL="216000" indent="-216000" algn="l" defTabSz="914400" rtl="0" eaLnBrk="1" latinLnBrk="0" hangingPunct="1">
          <a:spcBef>
            <a:spcPts val="500"/>
          </a:spcBef>
          <a:buFontTx/>
          <a:buChar char="–"/>
          <a:defRPr sz="1600" kern="1200" dirty="0" err="1" smtClean="0">
            <a:solidFill>
              <a:schemeClr val="tx2"/>
            </a:solidFill>
            <a:latin typeface="+mn-lt"/>
            <a:ea typeface="+mn-ea"/>
            <a:cs typeface="+mn-cs"/>
          </a:defRPr>
        </a:defPPr>
      </a:lstStyle>
    </a:txDef>
  </a:objectDefaults>
  <a:extraClrSchemeLst/>
  <a:custClrLst>
    <a:custClr>
      <a:srgbClr val="5A6AA8"/>
    </a:custClr>
    <a:custClr>
      <a:srgbClr val="F29C9C"/>
    </a:custClr>
    <a:custClr>
      <a:srgbClr val="FFFC00"/>
    </a:custClr>
    <a:custClr>
      <a:srgbClr val="00838A"/>
    </a:custClr>
    <a:custClr>
      <a:srgbClr val="DDEEF2"/>
    </a:custClr>
    <a:custClr>
      <a:srgbClr val="FFE0DB"/>
    </a:custClr>
    <a:custClr>
      <a:srgbClr val="CCEEE9"/>
    </a:custClr>
  </a:custClrLst>
  <a:extLst>
    <a:ext uri="{05A4C25C-085E-4340-85A3-A5531E510DB2}">
      <thm15:themeFamily xmlns:thm15="http://schemas.microsoft.com/office/thememl/2012/main" name="Roedl&amp;Partner Master 16zu9_scr01.potx" id="{3D7B32E2-3737-434C-A317-BAFF4B486B41}" vid="{2828D0DA-1F4A-4C5B-B400-7B667B42FDF3}"/>
    </a:ext>
  </a:extLst>
</a:theme>
</file>

<file path=ppt/theme/theme11.xml><?xml version="1.0" encoding="utf-8"?>
<a:theme xmlns:a="http://schemas.openxmlformats.org/drawingml/2006/main" name="Rödl &amp; Partner (Headline in Farbe)">
  <a:themeElements>
    <a:clrScheme name="Roedl&amp;Partner 2018 ( Schwarz Weiß)">
      <a:dk1>
        <a:sysClr val="windowText" lastClr="000000"/>
      </a:dk1>
      <a:lt1>
        <a:sysClr val="window" lastClr="FFFFFF"/>
      </a:lt1>
      <a:dk2>
        <a:srgbClr val="5C6962"/>
      </a:dk2>
      <a:lt2>
        <a:srgbClr val="DEE1E0"/>
      </a:lt2>
      <a:accent1>
        <a:srgbClr val="5479BD"/>
      </a:accent1>
      <a:accent2>
        <a:srgbClr val="FF644B"/>
      </a:accent2>
      <a:accent3>
        <a:srgbClr val="00A990"/>
      </a:accent3>
      <a:accent4>
        <a:srgbClr val="EAA21C"/>
      </a:accent4>
      <a:accent5>
        <a:srgbClr val="5C6962"/>
      </a:accent5>
      <a:accent6>
        <a:srgbClr val="D4E458"/>
      </a:accent6>
      <a:hlink>
        <a:srgbClr val="000000"/>
      </a:hlink>
      <a:folHlink>
        <a:srgbClr val="5C6962"/>
      </a:folHlink>
    </a:clrScheme>
    <a:fontScheme name="Roedl&amp;Partners 2018">
      <a:majorFont>
        <a:latin typeface="GT America"/>
        <a:ea typeface=""/>
        <a:cs typeface=""/>
      </a:majorFont>
      <a:minorFont>
        <a:latin typeface="GT Americ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 marL="216000" indent="-216000" algn="l">
          <a:buFontTx/>
          <a:buChar char="–"/>
          <a:defRPr sz="16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marL="216000" indent="-216000" algn="l" defTabSz="914400" rtl="0" eaLnBrk="1" latinLnBrk="0" hangingPunct="1">
          <a:spcBef>
            <a:spcPts val="500"/>
          </a:spcBef>
          <a:buFontTx/>
          <a:buChar char="–"/>
          <a:defRPr sz="1600" kern="1200" dirty="0" err="1" smtClean="0">
            <a:solidFill>
              <a:schemeClr val="tx2"/>
            </a:solidFill>
            <a:latin typeface="+mn-lt"/>
            <a:ea typeface="+mn-ea"/>
            <a:cs typeface="+mn-cs"/>
          </a:defRPr>
        </a:defPPr>
      </a:lstStyle>
    </a:txDef>
  </a:objectDefaults>
  <a:extraClrSchemeLst/>
  <a:custClrLst>
    <a:custClr>
      <a:srgbClr val="5A6AA8"/>
    </a:custClr>
    <a:custClr>
      <a:srgbClr val="F29C9C"/>
    </a:custClr>
    <a:custClr>
      <a:srgbClr val="FFFC00"/>
    </a:custClr>
    <a:custClr>
      <a:srgbClr val="00838A"/>
    </a:custClr>
    <a:custClr>
      <a:srgbClr val="DDEEF2"/>
    </a:custClr>
    <a:custClr>
      <a:srgbClr val="FFE0DB"/>
    </a:custClr>
    <a:custClr>
      <a:srgbClr val="CCEEE9"/>
    </a:custClr>
  </a:custClrLst>
  <a:extLst>
    <a:ext uri="{05A4C25C-085E-4340-85A3-A5531E510DB2}">
      <thm15:themeFamily xmlns:thm15="http://schemas.microsoft.com/office/thememl/2012/main" name="Roedl&amp;Partner Master 16zu9_scr01.potx" id="{3D7B32E2-3737-434C-A317-BAFF4B486B41}" vid="{2828D0DA-1F4A-4C5B-B400-7B667B42FDF3}"/>
    </a:ext>
  </a:extLst>
</a:theme>
</file>

<file path=ppt/theme/theme12.xml><?xml version="1.0" encoding="utf-8"?>
<a:theme xmlns:a="http://schemas.openxmlformats.org/drawingml/2006/main" name="1_Rödl &amp; Partner (Bajkal Blue)">
  <a:themeElements>
    <a:clrScheme name="Roedl&amp;Partner 2018 (Bajkal Blue)">
      <a:dk1>
        <a:sysClr val="windowText" lastClr="000000"/>
      </a:dk1>
      <a:lt1>
        <a:sysClr val="window" lastClr="FFFFFF"/>
      </a:lt1>
      <a:dk2>
        <a:srgbClr val="5479BD"/>
      </a:dk2>
      <a:lt2>
        <a:srgbClr val="DEE1E0"/>
      </a:lt2>
      <a:accent1>
        <a:srgbClr val="5479BD"/>
      </a:accent1>
      <a:accent2>
        <a:srgbClr val="FF644B"/>
      </a:accent2>
      <a:accent3>
        <a:srgbClr val="00A990"/>
      </a:accent3>
      <a:accent4>
        <a:srgbClr val="EAA21C"/>
      </a:accent4>
      <a:accent5>
        <a:srgbClr val="5C6962"/>
      </a:accent5>
      <a:accent6>
        <a:srgbClr val="D4E458"/>
      </a:accent6>
      <a:hlink>
        <a:srgbClr val="5479BD"/>
      </a:hlink>
      <a:folHlink>
        <a:srgbClr val="5479BD"/>
      </a:folHlink>
    </a:clrScheme>
    <a:fontScheme name="Roedl&amp;Partners 2018">
      <a:majorFont>
        <a:latin typeface="GT America"/>
        <a:ea typeface=""/>
        <a:cs typeface=""/>
      </a:majorFont>
      <a:minorFont>
        <a:latin typeface="GT Americ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 marL="216000" indent="-216000" algn="l">
          <a:buFontTx/>
          <a:buChar char="–"/>
          <a:defRPr sz="16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marL="216000" indent="-216000" algn="l" defTabSz="914400" rtl="0" eaLnBrk="1" latinLnBrk="0" hangingPunct="1">
          <a:spcBef>
            <a:spcPts val="500"/>
          </a:spcBef>
          <a:buFontTx/>
          <a:buChar char="–"/>
          <a:defRPr sz="1600" kern="1200" dirty="0" err="1" smtClean="0">
            <a:solidFill>
              <a:schemeClr val="tx2"/>
            </a:solidFill>
            <a:latin typeface="+mn-lt"/>
            <a:ea typeface="+mn-ea"/>
            <a:cs typeface="+mn-cs"/>
          </a:defRPr>
        </a:defPPr>
      </a:lstStyle>
    </a:txDef>
  </a:objectDefaults>
  <a:extraClrSchemeLst/>
  <a:custClrLst>
    <a:custClr>
      <a:srgbClr val="5A6AA8"/>
    </a:custClr>
    <a:custClr>
      <a:srgbClr val="F29C9C"/>
    </a:custClr>
    <a:custClr>
      <a:srgbClr val="FFFC00"/>
    </a:custClr>
    <a:custClr>
      <a:srgbClr val="00838A"/>
    </a:custClr>
    <a:custClr>
      <a:srgbClr val="DDEEF2"/>
    </a:custClr>
    <a:custClr>
      <a:srgbClr val="FFE0DB"/>
    </a:custClr>
    <a:custClr>
      <a:srgbClr val="CCEEE9"/>
    </a:custClr>
  </a:custClrLst>
  <a:extLst>
    <a:ext uri="{05A4C25C-085E-4340-85A3-A5531E510DB2}">
      <thm15:themeFamily xmlns:thm15="http://schemas.microsoft.com/office/thememl/2012/main" name="Roedl&amp;Partner Master 16zu9_scr01.potx" id="{3D7B32E2-3737-434C-A317-BAFF4B486B41}" vid="{2828D0DA-1F4A-4C5B-B400-7B667B42FDF3}"/>
    </a:ext>
  </a:extLst>
</a:theme>
</file>

<file path=ppt/theme/theme13.xml><?xml version="1.0" encoding="utf-8"?>
<a:theme xmlns:a="http://schemas.openxmlformats.org/drawingml/2006/main" name="1_Rödl &amp; Partner (Gobi Orange)">
  <a:themeElements>
    <a:clrScheme name="Roedl&amp;Partner 2018 (Gobi Orange)">
      <a:dk1>
        <a:sysClr val="windowText" lastClr="000000"/>
      </a:dk1>
      <a:lt1>
        <a:sysClr val="window" lastClr="FFFFFF"/>
      </a:lt1>
      <a:dk2>
        <a:srgbClr val="EAA21C"/>
      </a:dk2>
      <a:lt2>
        <a:srgbClr val="DEE1E0"/>
      </a:lt2>
      <a:accent1>
        <a:srgbClr val="5479BD"/>
      </a:accent1>
      <a:accent2>
        <a:srgbClr val="FF644B"/>
      </a:accent2>
      <a:accent3>
        <a:srgbClr val="00A990"/>
      </a:accent3>
      <a:accent4>
        <a:srgbClr val="EAA21C"/>
      </a:accent4>
      <a:accent5>
        <a:srgbClr val="5C6962"/>
      </a:accent5>
      <a:accent6>
        <a:srgbClr val="D4E458"/>
      </a:accent6>
      <a:hlink>
        <a:srgbClr val="EAA21C"/>
      </a:hlink>
      <a:folHlink>
        <a:srgbClr val="EAA21C"/>
      </a:folHlink>
    </a:clrScheme>
    <a:fontScheme name="Roedl&amp;Partners 2018">
      <a:majorFont>
        <a:latin typeface="GT America"/>
        <a:ea typeface=""/>
        <a:cs typeface=""/>
      </a:majorFont>
      <a:minorFont>
        <a:latin typeface="GT Americ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 marL="216000" indent="-216000" algn="l">
          <a:buFontTx/>
          <a:buChar char="–"/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marL="216000" indent="-216000" algn="l" defTabSz="914400" rtl="0" eaLnBrk="1" latinLnBrk="0" hangingPunct="1">
          <a:spcBef>
            <a:spcPts val="500"/>
          </a:spcBef>
          <a:buFontTx/>
          <a:buChar char="–"/>
          <a:defRPr sz="1600" kern="1200" dirty="0" err="1" smtClean="0">
            <a:solidFill>
              <a:schemeClr val="tx2"/>
            </a:solidFill>
            <a:latin typeface="+mn-lt"/>
            <a:ea typeface="+mn-ea"/>
            <a:cs typeface="+mn-cs"/>
          </a:defRPr>
        </a:defPPr>
      </a:lstStyle>
    </a:txDef>
  </a:objectDefaults>
  <a:extraClrSchemeLst/>
  <a:custClrLst>
    <a:custClr>
      <a:srgbClr val="5A6AA8"/>
    </a:custClr>
    <a:custClr>
      <a:srgbClr val="F29C9C"/>
    </a:custClr>
    <a:custClr>
      <a:srgbClr val="FFFC00"/>
    </a:custClr>
    <a:custClr>
      <a:srgbClr val="00838A"/>
    </a:custClr>
    <a:custClr>
      <a:srgbClr val="DDEEF2"/>
    </a:custClr>
    <a:custClr>
      <a:srgbClr val="FFE0DB"/>
    </a:custClr>
    <a:custClr>
      <a:srgbClr val="CCEEE9"/>
    </a:custClr>
  </a:custClrLst>
  <a:extLst>
    <a:ext uri="{05A4C25C-085E-4340-85A3-A5531E510DB2}">
      <thm15:themeFamily xmlns:thm15="http://schemas.microsoft.com/office/thememl/2012/main" name="Roedl&amp;Partner Master 16zu9_scr01.potx" id="{3D7B32E2-3737-434C-A317-BAFF4B486B41}" vid="{2828D0DA-1F4A-4C5B-B400-7B667B42FDF3}"/>
    </a:ext>
  </a:extLst>
</a:theme>
</file>

<file path=ppt/theme/theme1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Rödl &amp; Partner (Canyon Red)">
  <a:themeElements>
    <a:clrScheme name="Roedl&amp;Partner 2018 (Canyon Red)">
      <a:dk1>
        <a:sysClr val="windowText" lastClr="000000"/>
      </a:dk1>
      <a:lt1>
        <a:sysClr val="window" lastClr="FFFFFF"/>
      </a:lt1>
      <a:dk2>
        <a:srgbClr val="FF644B"/>
      </a:dk2>
      <a:lt2>
        <a:srgbClr val="DEE1E0"/>
      </a:lt2>
      <a:accent1>
        <a:srgbClr val="5479BD"/>
      </a:accent1>
      <a:accent2>
        <a:srgbClr val="FF644B"/>
      </a:accent2>
      <a:accent3>
        <a:srgbClr val="00A990"/>
      </a:accent3>
      <a:accent4>
        <a:srgbClr val="EAA21C"/>
      </a:accent4>
      <a:accent5>
        <a:srgbClr val="5C6962"/>
      </a:accent5>
      <a:accent6>
        <a:srgbClr val="D4E458"/>
      </a:accent6>
      <a:hlink>
        <a:srgbClr val="000000"/>
      </a:hlink>
      <a:folHlink>
        <a:srgbClr val="5C6962"/>
      </a:folHlink>
    </a:clrScheme>
    <a:fontScheme name="Roedl&amp;Partners 2018">
      <a:majorFont>
        <a:latin typeface="GT America"/>
        <a:ea typeface=""/>
        <a:cs typeface=""/>
      </a:majorFont>
      <a:minorFont>
        <a:latin typeface="GT Americ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 marL="216000" indent="-216000" algn="l">
          <a:buFontTx/>
          <a:buChar char="–"/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marL="216000" indent="-216000" algn="l" defTabSz="914400" rtl="0" eaLnBrk="1" latinLnBrk="0" hangingPunct="1">
          <a:spcBef>
            <a:spcPts val="500"/>
          </a:spcBef>
          <a:buFontTx/>
          <a:buChar char="–"/>
          <a:defRPr sz="1600" kern="1200" dirty="0" err="1" smtClean="0">
            <a:solidFill>
              <a:schemeClr val="tx2"/>
            </a:solidFill>
            <a:latin typeface="+mn-lt"/>
            <a:ea typeface="+mn-ea"/>
            <a:cs typeface="+mn-cs"/>
          </a:defRPr>
        </a:defPPr>
      </a:lstStyle>
    </a:txDef>
  </a:objectDefaults>
  <a:extraClrSchemeLst/>
  <a:custClrLst>
    <a:custClr>
      <a:srgbClr val="5A6AA8"/>
    </a:custClr>
    <a:custClr>
      <a:srgbClr val="F29C9C"/>
    </a:custClr>
    <a:custClr>
      <a:srgbClr val="FFFC00"/>
    </a:custClr>
    <a:custClr>
      <a:srgbClr val="00838A"/>
    </a:custClr>
    <a:custClr>
      <a:srgbClr val="DDEEF2"/>
    </a:custClr>
    <a:custClr>
      <a:srgbClr val="FFE0DB"/>
    </a:custClr>
    <a:custClr>
      <a:srgbClr val="CCEEE9"/>
    </a:custClr>
  </a:custClrLst>
  <a:extLst>
    <a:ext uri="{05A4C25C-085E-4340-85A3-A5531E510DB2}">
      <thm15:themeFamily xmlns:thm15="http://schemas.microsoft.com/office/thememl/2012/main" name="Roedl&amp;Partner Master 16zu9_scr01.potx" id="{3D7B32E2-3737-434C-A317-BAFF4B486B41}" vid="{2828D0DA-1F4A-4C5B-B400-7B667B42FDF3}"/>
    </a:ext>
  </a:extLst>
</a:theme>
</file>

<file path=ppt/theme/theme3.xml><?xml version="1.0" encoding="utf-8"?>
<a:theme xmlns:a="http://schemas.openxmlformats.org/drawingml/2006/main" name="Rödl &amp; Partner (Gobi Orange)">
  <a:themeElements>
    <a:clrScheme name="Roedl&amp;Partner 2018 (Gobi Orange)">
      <a:dk1>
        <a:sysClr val="windowText" lastClr="000000"/>
      </a:dk1>
      <a:lt1>
        <a:sysClr val="window" lastClr="FFFFFF"/>
      </a:lt1>
      <a:dk2>
        <a:srgbClr val="EAA21C"/>
      </a:dk2>
      <a:lt2>
        <a:srgbClr val="DEE1E0"/>
      </a:lt2>
      <a:accent1>
        <a:srgbClr val="5479BD"/>
      </a:accent1>
      <a:accent2>
        <a:srgbClr val="FF644B"/>
      </a:accent2>
      <a:accent3>
        <a:srgbClr val="00A990"/>
      </a:accent3>
      <a:accent4>
        <a:srgbClr val="EAA21C"/>
      </a:accent4>
      <a:accent5>
        <a:srgbClr val="5C6962"/>
      </a:accent5>
      <a:accent6>
        <a:srgbClr val="D4E458"/>
      </a:accent6>
      <a:hlink>
        <a:srgbClr val="EAA21C"/>
      </a:hlink>
      <a:folHlink>
        <a:srgbClr val="EAA21C"/>
      </a:folHlink>
    </a:clrScheme>
    <a:fontScheme name="Roedl&amp;Partners 2018">
      <a:majorFont>
        <a:latin typeface="GT America"/>
        <a:ea typeface=""/>
        <a:cs typeface=""/>
      </a:majorFont>
      <a:minorFont>
        <a:latin typeface="GT Americ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 marL="216000" indent="-216000" algn="l">
          <a:buFontTx/>
          <a:buChar char="–"/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marL="216000" indent="-216000" algn="l" defTabSz="914400" rtl="0" eaLnBrk="1" latinLnBrk="0" hangingPunct="1">
          <a:spcBef>
            <a:spcPts val="500"/>
          </a:spcBef>
          <a:buFontTx/>
          <a:buChar char="–"/>
          <a:defRPr sz="1600" kern="1200" dirty="0" err="1" smtClean="0">
            <a:solidFill>
              <a:schemeClr val="tx2"/>
            </a:solidFill>
            <a:latin typeface="+mn-lt"/>
            <a:ea typeface="+mn-ea"/>
            <a:cs typeface="+mn-cs"/>
          </a:defRPr>
        </a:defPPr>
      </a:lstStyle>
    </a:txDef>
  </a:objectDefaults>
  <a:extraClrSchemeLst/>
  <a:custClrLst>
    <a:custClr>
      <a:srgbClr val="5A6AA8"/>
    </a:custClr>
    <a:custClr>
      <a:srgbClr val="F29C9C"/>
    </a:custClr>
    <a:custClr>
      <a:srgbClr val="FFFC00"/>
    </a:custClr>
    <a:custClr>
      <a:srgbClr val="00838A"/>
    </a:custClr>
    <a:custClr>
      <a:srgbClr val="DDEEF2"/>
    </a:custClr>
    <a:custClr>
      <a:srgbClr val="FFE0DB"/>
    </a:custClr>
    <a:custClr>
      <a:srgbClr val="CCEEE9"/>
    </a:custClr>
  </a:custClrLst>
  <a:extLst>
    <a:ext uri="{05A4C25C-085E-4340-85A3-A5531E510DB2}">
      <thm15:themeFamily xmlns:thm15="http://schemas.microsoft.com/office/thememl/2012/main" name="Roedl&amp;Partner Master 16zu9_scr01.potx" id="{3D7B32E2-3737-434C-A317-BAFF4B486B41}" vid="{2828D0DA-1F4A-4C5B-B400-7B667B42FDF3}"/>
    </a:ext>
  </a:extLst>
</a:theme>
</file>

<file path=ppt/theme/theme4.xml><?xml version="1.0" encoding="utf-8"?>
<a:theme xmlns:a="http://schemas.openxmlformats.org/drawingml/2006/main" name="Rödl &amp; Partner (Donau Blue)">
  <a:themeElements>
    <a:clrScheme name="Roedl&amp;Partner 2018 (Donau Blue)">
      <a:dk1>
        <a:sysClr val="windowText" lastClr="000000"/>
      </a:dk1>
      <a:lt1>
        <a:sysClr val="window" lastClr="FFFFFF"/>
      </a:lt1>
      <a:dk2>
        <a:srgbClr val="5A6AA8"/>
      </a:dk2>
      <a:lt2>
        <a:srgbClr val="DEE1E0"/>
      </a:lt2>
      <a:accent1>
        <a:srgbClr val="5479BD"/>
      </a:accent1>
      <a:accent2>
        <a:srgbClr val="FF644B"/>
      </a:accent2>
      <a:accent3>
        <a:srgbClr val="00A990"/>
      </a:accent3>
      <a:accent4>
        <a:srgbClr val="EAA21C"/>
      </a:accent4>
      <a:accent5>
        <a:srgbClr val="5C6962"/>
      </a:accent5>
      <a:accent6>
        <a:srgbClr val="D4E458"/>
      </a:accent6>
      <a:hlink>
        <a:srgbClr val="5A6AA8"/>
      </a:hlink>
      <a:folHlink>
        <a:srgbClr val="5A6AA8"/>
      </a:folHlink>
    </a:clrScheme>
    <a:fontScheme name="Roedl&amp;Partners 2018">
      <a:majorFont>
        <a:latin typeface="GT America"/>
        <a:ea typeface=""/>
        <a:cs typeface=""/>
      </a:majorFont>
      <a:minorFont>
        <a:latin typeface="GT Americ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 marL="216000" indent="-216000" algn="l">
          <a:buFontTx/>
          <a:buChar char="–"/>
          <a:defRPr sz="16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marL="216000" indent="-216000" algn="l" defTabSz="914400" rtl="0" eaLnBrk="1" latinLnBrk="0" hangingPunct="1">
          <a:spcBef>
            <a:spcPts val="500"/>
          </a:spcBef>
          <a:buFontTx/>
          <a:buChar char="–"/>
          <a:defRPr sz="1600" kern="1200" dirty="0" err="1" smtClean="0">
            <a:solidFill>
              <a:schemeClr val="tx2"/>
            </a:solidFill>
            <a:latin typeface="+mn-lt"/>
            <a:ea typeface="+mn-ea"/>
            <a:cs typeface="+mn-cs"/>
          </a:defRPr>
        </a:defPPr>
      </a:lstStyle>
    </a:txDef>
  </a:objectDefaults>
  <a:extraClrSchemeLst/>
  <a:custClrLst>
    <a:custClr>
      <a:srgbClr val="5A6AA8"/>
    </a:custClr>
    <a:custClr>
      <a:srgbClr val="F29C9C"/>
    </a:custClr>
    <a:custClr>
      <a:srgbClr val="FFFC00"/>
    </a:custClr>
    <a:custClr>
      <a:srgbClr val="00838A"/>
    </a:custClr>
    <a:custClr>
      <a:srgbClr val="DDEEF2"/>
    </a:custClr>
    <a:custClr>
      <a:srgbClr val="FFE0DB"/>
    </a:custClr>
    <a:custClr>
      <a:srgbClr val="CCEEE9"/>
    </a:custClr>
  </a:custClrLst>
  <a:extLst>
    <a:ext uri="{05A4C25C-085E-4340-85A3-A5531E510DB2}">
      <thm15:themeFamily xmlns:thm15="http://schemas.microsoft.com/office/thememl/2012/main" name="Roedl&amp;Partner Master 16zu9_scr01.potx" id="{3D7B32E2-3737-434C-A317-BAFF4B486B41}" vid="{2828D0DA-1F4A-4C5B-B400-7B667B42FDF3}"/>
    </a:ext>
  </a:extLst>
</a:theme>
</file>

<file path=ppt/theme/theme5.xml><?xml version="1.0" encoding="utf-8"?>
<a:theme xmlns:a="http://schemas.openxmlformats.org/drawingml/2006/main" name="Rödl &amp; Partner (Dolomite Grey)">
  <a:themeElements>
    <a:clrScheme name="Roedl&amp;Partner 2018 (Dolomite Gray)">
      <a:dk1>
        <a:sysClr val="windowText" lastClr="000000"/>
      </a:dk1>
      <a:lt1>
        <a:sysClr val="window" lastClr="FFFFFF"/>
      </a:lt1>
      <a:dk2>
        <a:srgbClr val="5C6962"/>
      </a:dk2>
      <a:lt2>
        <a:srgbClr val="DEE1E0"/>
      </a:lt2>
      <a:accent1>
        <a:srgbClr val="5479BD"/>
      </a:accent1>
      <a:accent2>
        <a:srgbClr val="FF644B"/>
      </a:accent2>
      <a:accent3>
        <a:srgbClr val="00A990"/>
      </a:accent3>
      <a:accent4>
        <a:srgbClr val="EAA21C"/>
      </a:accent4>
      <a:accent5>
        <a:srgbClr val="5C6962"/>
      </a:accent5>
      <a:accent6>
        <a:srgbClr val="D4E458"/>
      </a:accent6>
      <a:hlink>
        <a:srgbClr val="5C6962"/>
      </a:hlink>
      <a:folHlink>
        <a:srgbClr val="5C6962"/>
      </a:folHlink>
    </a:clrScheme>
    <a:fontScheme name="Roedl&amp;Partners 2018">
      <a:majorFont>
        <a:latin typeface="GT America"/>
        <a:ea typeface=""/>
        <a:cs typeface=""/>
      </a:majorFont>
      <a:minorFont>
        <a:latin typeface="GT Americ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 marL="216000" indent="-216000" algn="l">
          <a:buFontTx/>
          <a:buChar char="–"/>
          <a:defRPr sz="16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marL="216000" indent="-216000" algn="l" defTabSz="914400" rtl="0" eaLnBrk="1" latinLnBrk="0" hangingPunct="1">
          <a:spcBef>
            <a:spcPts val="500"/>
          </a:spcBef>
          <a:buFontTx/>
          <a:buChar char="–"/>
          <a:defRPr sz="1600" kern="1200" dirty="0" err="1" smtClean="0">
            <a:solidFill>
              <a:schemeClr val="tx2"/>
            </a:solidFill>
            <a:latin typeface="+mn-lt"/>
            <a:ea typeface="+mn-ea"/>
            <a:cs typeface="+mn-cs"/>
          </a:defRPr>
        </a:defPPr>
      </a:lstStyle>
    </a:txDef>
  </a:objectDefaults>
  <a:extraClrSchemeLst/>
  <a:custClrLst>
    <a:custClr>
      <a:srgbClr val="5A6AA8"/>
    </a:custClr>
    <a:custClr>
      <a:srgbClr val="F29C9C"/>
    </a:custClr>
    <a:custClr>
      <a:srgbClr val="FFFC00"/>
    </a:custClr>
    <a:custClr>
      <a:srgbClr val="00838A"/>
    </a:custClr>
    <a:custClr>
      <a:srgbClr val="DDEEF2"/>
    </a:custClr>
    <a:custClr>
      <a:srgbClr val="FFE0DB"/>
    </a:custClr>
    <a:custClr>
      <a:srgbClr val="CCEEE9"/>
    </a:custClr>
  </a:custClrLst>
  <a:extLst>
    <a:ext uri="{05A4C25C-085E-4340-85A3-A5531E510DB2}">
      <thm15:themeFamily xmlns:thm15="http://schemas.microsoft.com/office/thememl/2012/main" name="Roedl&amp;Partner Master 16zu9_scr01.potx" id="{3D7B32E2-3737-434C-A317-BAFF4B486B41}" vid="{2828D0DA-1F4A-4C5B-B400-7B667B42FDF3}"/>
    </a:ext>
  </a:extLst>
</a:theme>
</file>

<file path=ppt/theme/theme6.xml><?xml version="1.0" encoding="utf-8"?>
<a:theme xmlns:a="http://schemas.openxmlformats.org/drawingml/2006/main" name="Rödl &amp; Partner (Bajkal Blue)">
  <a:themeElements>
    <a:clrScheme name="Roedl&amp;Partner 2018 (Bajkal Blue)">
      <a:dk1>
        <a:sysClr val="windowText" lastClr="000000"/>
      </a:dk1>
      <a:lt1>
        <a:sysClr val="window" lastClr="FFFFFF"/>
      </a:lt1>
      <a:dk2>
        <a:srgbClr val="5479BD"/>
      </a:dk2>
      <a:lt2>
        <a:srgbClr val="DEE1E0"/>
      </a:lt2>
      <a:accent1>
        <a:srgbClr val="5479BD"/>
      </a:accent1>
      <a:accent2>
        <a:srgbClr val="FF644B"/>
      </a:accent2>
      <a:accent3>
        <a:srgbClr val="00A990"/>
      </a:accent3>
      <a:accent4>
        <a:srgbClr val="EAA21C"/>
      </a:accent4>
      <a:accent5>
        <a:srgbClr val="5C6962"/>
      </a:accent5>
      <a:accent6>
        <a:srgbClr val="D4E458"/>
      </a:accent6>
      <a:hlink>
        <a:srgbClr val="5479BD"/>
      </a:hlink>
      <a:folHlink>
        <a:srgbClr val="5479BD"/>
      </a:folHlink>
    </a:clrScheme>
    <a:fontScheme name="Roedl&amp;Partners 2018">
      <a:majorFont>
        <a:latin typeface="GT America"/>
        <a:ea typeface=""/>
        <a:cs typeface=""/>
      </a:majorFont>
      <a:minorFont>
        <a:latin typeface="GT Americ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 marL="216000" indent="-216000" algn="l">
          <a:buFontTx/>
          <a:buChar char="–"/>
          <a:defRPr sz="16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marL="216000" indent="-216000" algn="l" defTabSz="914400" rtl="0" eaLnBrk="1" latinLnBrk="0" hangingPunct="1">
          <a:spcBef>
            <a:spcPts val="500"/>
          </a:spcBef>
          <a:buFontTx/>
          <a:buChar char="–"/>
          <a:defRPr sz="1600" kern="1200" dirty="0" err="1" smtClean="0">
            <a:solidFill>
              <a:schemeClr val="tx2"/>
            </a:solidFill>
            <a:latin typeface="+mn-lt"/>
            <a:ea typeface="+mn-ea"/>
            <a:cs typeface="+mn-cs"/>
          </a:defRPr>
        </a:defPPr>
      </a:lstStyle>
    </a:txDef>
  </a:objectDefaults>
  <a:extraClrSchemeLst/>
  <a:custClrLst>
    <a:custClr>
      <a:srgbClr val="5A6AA8"/>
    </a:custClr>
    <a:custClr>
      <a:srgbClr val="F29C9C"/>
    </a:custClr>
    <a:custClr>
      <a:srgbClr val="FFFC00"/>
    </a:custClr>
    <a:custClr>
      <a:srgbClr val="00838A"/>
    </a:custClr>
    <a:custClr>
      <a:srgbClr val="DDEEF2"/>
    </a:custClr>
    <a:custClr>
      <a:srgbClr val="FFE0DB"/>
    </a:custClr>
    <a:custClr>
      <a:srgbClr val="CCEEE9"/>
    </a:custClr>
  </a:custClrLst>
  <a:extLst>
    <a:ext uri="{05A4C25C-085E-4340-85A3-A5531E510DB2}">
      <thm15:themeFamily xmlns:thm15="http://schemas.microsoft.com/office/thememl/2012/main" name="Roedl&amp;Partner Master 16zu9_scr01.potx" id="{3D7B32E2-3737-434C-A317-BAFF4B486B41}" vid="{2828D0DA-1F4A-4C5B-B400-7B667B42FDF3}"/>
    </a:ext>
  </a:extLst>
</a:theme>
</file>

<file path=ppt/theme/theme7.xml><?xml version="1.0" encoding="utf-8"?>
<a:theme xmlns:a="http://schemas.openxmlformats.org/drawingml/2006/main" name="Rödl &amp; Partner (Naha Rose)">
  <a:themeElements>
    <a:clrScheme name="Roedl&amp;Partner 2018 (Naha Rose)">
      <a:dk1>
        <a:sysClr val="windowText" lastClr="000000"/>
      </a:dk1>
      <a:lt1>
        <a:sysClr val="window" lastClr="FFFFFF"/>
      </a:lt1>
      <a:dk2>
        <a:srgbClr val="F29C9C"/>
      </a:dk2>
      <a:lt2>
        <a:srgbClr val="DEE1E0"/>
      </a:lt2>
      <a:accent1>
        <a:srgbClr val="5479BD"/>
      </a:accent1>
      <a:accent2>
        <a:srgbClr val="FF644B"/>
      </a:accent2>
      <a:accent3>
        <a:srgbClr val="00A990"/>
      </a:accent3>
      <a:accent4>
        <a:srgbClr val="EAA21C"/>
      </a:accent4>
      <a:accent5>
        <a:srgbClr val="5C6962"/>
      </a:accent5>
      <a:accent6>
        <a:srgbClr val="D4E458"/>
      </a:accent6>
      <a:hlink>
        <a:srgbClr val="F29C9C"/>
      </a:hlink>
      <a:folHlink>
        <a:srgbClr val="F29C9C"/>
      </a:folHlink>
    </a:clrScheme>
    <a:fontScheme name="Roedl&amp;Partners 2018">
      <a:majorFont>
        <a:latin typeface="GT America"/>
        <a:ea typeface=""/>
        <a:cs typeface=""/>
      </a:majorFont>
      <a:minorFont>
        <a:latin typeface="GT Americ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 marL="216000" indent="-216000" algn="l">
          <a:buFontTx/>
          <a:buChar char="–"/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marL="216000" indent="-216000" algn="l" defTabSz="914400" rtl="0" eaLnBrk="1" latinLnBrk="0" hangingPunct="1">
          <a:spcBef>
            <a:spcPts val="500"/>
          </a:spcBef>
          <a:buFontTx/>
          <a:buChar char="–"/>
          <a:defRPr sz="1600" kern="1200" dirty="0" err="1" smtClean="0">
            <a:solidFill>
              <a:schemeClr val="tx2"/>
            </a:solidFill>
            <a:latin typeface="+mn-lt"/>
            <a:ea typeface="+mn-ea"/>
            <a:cs typeface="+mn-cs"/>
          </a:defRPr>
        </a:defPPr>
      </a:lstStyle>
    </a:txDef>
  </a:objectDefaults>
  <a:extraClrSchemeLst/>
  <a:custClrLst>
    <a:custClr>
      <a:srgbClr val="5A6AA8"/>
    </a:custClr>
    <a:custClr>
      <a:srgbClr val="F29C9C"/>
    </a:custClr>
    <a:custClr>
      <a:srgbClr val="FFFC00"/>
    </a:custClr>
    <a:custClr>
      <a:srgbClr val="00838A"/>
    </a:custClr>
    <a:custClr>
      <a:srgbClr val="DDEEF2"/>
    </a:custClr>
    <a:custClr>
      <a:srgbClr val="FFE0DB"/>
    </a:custClr>
    <a:custClr>
      <a:srgbClr val="CCEEE9"/>
    </a:custClr>
  </a:custClrLst>
  <a:extLst>
    <a:ext uri="{05A4C25C-085E-4340-85A3-A5531E510DB2}">
      <thm15:themeFamily xmlns:thm15="http://schemas.microsoft.com/office/thememl/2012/main" name="Roedl&amp;Partner Master 16zu9_scr01.potx" id="{3D7B32E2-3737-434C-A317-BAFF4B486B41}" vid="{2828D0DA-1F4A-4C5B-B400-7B667B42FDF3}"/>
    </a:ext>
  </a:extLst>
</a:theme>
</file>

<file path=ppt/theme/theme8.xml><?xml version="1.0" encoding="utf-8"?>
<a:theme xmlns:a="http://schemas.openxmlformats.org/drawingml/2006/main" name="Rödl &amp; Partner (Highland Green)">
  <a:themeElements>
    <a:clrScheme name="Roedl&amp;Partner 2018 (Highland Green)">
      <a:dk1>
        <a:sysClr val="windowText" lastClr="000000"/>
      </a:dk1>
      <a:lt1>
        <a:sysClr val="window" lastClr="FFFFFF"/>
      </a:lt1>
      <a:dk2>
        <a:srgbClr val="D4E458"/>
      </a:dk2>
      <a:lt2>
        <a:srgbClr val="DEE1E0"/>
      </a:lt2>
      <a:accent1>
        <a:srgbClr val="5479BD"/>
      </a:accent1>
      <a:accent2>
        <a:srgbClr val="FF644B"/>
      </a:accent2>
      <a:accent3>
        <a:srgbClr val="00A990"/>
      </a:accent3>
      <a:accent4>
        <a:srgbClr val="EAA21C"/>
      </a:accent4>
      <a:accent5>
        <a:srgbClr val="5C6962"/>
      </a:accent5>
      <a:accent6>
        <a:srgbClr val="D4E458"/>
      </a:accent6>
      <a:hlink>
        <a:srgbClr val="000000"/>
      </a:hlink>
      <a:folHlink>
        <a:srgbClr val="5C6962"/>
      </a:folHlink>
    </a:clrScheme>
    <a:fontScheme name="Roedl&amp;Partners 2018">
      <a:majorFont>
        <a:latin typeface="GT America"/>
        <a:ea typeface=""/>
        <a:cs typeface=""/>
      </a:majorFont>
      <a:minorFont>
        <a:latin typeface="GT Americ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 marL="216000" indent="-216000" algn="l">
          <a:buFontTx/>
          <a:buChar char="–"/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marL="216000" indent="-216000" algn="l" defTabSz="914400" rtl="0" eaLnBrk="1" latinLnBrk="0" hangingPunct="1">
          <a:spcBef>
            <a:spcPts val="500"/>
          </a:spcBef>
          <a:buFontTx/>
          <a:buChar char="–"/>
          <a:defRPr sz="1600" kern="1200" dirty="0" err="1" smtClean="0">
            <a:solidFill>
              <a:schemeClr val="tx2"/>
            </a:solidFill>
            <a:latin typeface="+mn-lt"/>
            <a:ea typeface="+mn-ea"/>
            <a:cs typeface="+mn-cs"/>
          </a:defRPr>
        </a:defPPr>
      </a:lstStyle>
    </a:txDef>
  </a:objectDefaults>
  <a:extraClrSchemeLst/>
  <a:custClrLst>
    <a:custClr>
      <a:srgbClr val="5A6AA8"/>
    </a:custClr>
    <a:custClr>
      <a:srgbClr val="F29C9C"/>
    </a:custClr>
    <a:custClr>
      <a:srgbClr val="FFFC00"/>
    </a:custClr>
    <a:custClr>
      <a:srgbClr val="00838A"/>
    </a:custClr>
    <a:custClr>
      <a:srgbClr val="DDEEF2"/>
    </a:custClr>
    <a:custClr>
      <a:srgbClr val="FFE0DB"/>
    </a:custClr>
    <a:custClr>
      <a:srgbClr val="CCEEE9"/>
    </a:custClr>
  </a:custClrLst>
  <a:extLst>
    <a:ext uri="{05A4C25C-085E-4340-85A3-A5531E510DB2}">
      <thm15:themeFamily xmlns:thm15="http://schemas.microsoft.com/office/thememl/2012/main" name="Roedl&amp;Partner Master 16zu9_scr01.potx" id="{3D7B32E2-3737-434C-A317-BAFF4B486B41}" vid="{2828D0DA-1F4A-4C5B-B400-7B667B42FDF3}"/>
    </a:ext>
  </a:extLst>
</a:theme>
</file>

<file path=ppt/theme/theme9.xml><?xml version="1.0" encoding="utf-8"?>
<a:theme xmlns:a="http://schemas.openxmlformats.org/drawingml/2006/main" name="Rödl &amp; Partner (Danakil Yellow)">
  <a:themeElements>
    <a:clrScheme name="Roedl&amp;Partner 2018 (Danakil Yellow)">
      <a:dk1>
        <a:sysClr val="windowText" lastClr="000000"/>
      </a:dk1>
      <a:lt1>
        <a:sysClr val="window" lastClr="FFFFFF"/>
      </a:lt1>
      <a:dk2>
        <a:srgbClr val="FFFC00"/>
      </a:dk2>
      <a:lt2>
        <a:srgbClr val="DEE1E0"/>
      </a:lt2>
      <a:accent1>
        <a:srgbClr val="5479BD"/>
      </a:accent1>
      <a:accent2>
        <a:srgbClr val="FF644B"/>
      </a:accent2>
      <a:accent3>
        <a:srgbClr val="00A990"/>
      </a:accent3>
      <a:accent4>
        <a:srgbClr val="EAA21C"/>
      </a:accent4>
      <a:accent5>
        <a:srgbClr val="5C6962"/>
      </a:accent5>
      <a:accent6>
        <a:srgbClr val="D4E458"/>
      </a:accent6>
      <a:hlink>
        <a:srgbClr val="000000"/>
      </a:hlink>
      <a:folHlink>
        <a:srgbClr val="5C6962"/>
      </a:folHlink>
    </a:clrScheme>
    <a:fontScheme name="Roedl&amp;Partners 2018">
      <a:majorFont>
        <a:latin typeface="GT America"/>
        <a:ea typeface=""/>
        <a:cs typeface=""/>
      </a:majorFont>
      <a:minorFont>
        <a:latin typeface="GT Americ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 marL="216000" indent="-216000" algn="l">
          <a:buFontTx/>
          <a:buChar char="–"/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marL="216000" indent="-216000" algn="l" defTabSz="914400" rtl="0" eaLnBrk="1" latinLnBrk="0" hangingPunct="1">
          <a:spcBef>
            <a:spcPts val="500"/>
          </a:spcBef>
          <a:buFontTx/>
          <a:buChar char="–"/>
          <a:defRPr sz="1600" kern="1200" dirty="0" err="1" smtClean="0">
            <a:solidFill>
              <a:schemeClr val="tx2"/>
            </a:solidFill>
            <a:latin typeface="+mn-lt"/>
            <a:ea typeface="+mn-ea"/>
            <a:cs typeface="+mn-cs"/>
          </a:defRPr>
        </a:defPPr>
      </a:lstStyle>
    </a:txDef>
  </a:objectDefaults>
  <a:extraClrSchemeLst/>
  <a:custClrLst>
    <a:custClr>
      <a:srgbClr val="5A6AA8"/>
    </a:custClr>
    <a:custClr>
      <a:srgbClr val="F29C9C"/>
    </a:custClr>
    <a:custClr>
      <a:srgbClr val="FFFC00"/>
    </a:custClr>
    <a:custClr>
      <a:srgbClr val="00838A"/>
    </a:custClr>
    <a:custClr>
      <a:srgbClr val="DDEEF2"/>
    </a:custClr>
    <a:custClr>
      <a:srgbClr val="FFE0DB"/>
    </a:custClr>
    <a:custClr>
      <a:srgbClr val="CCEEE9"/>
    </a:custClr>
  </a:custClrLst>
  <a:extLst>
    <a:ext uri="{05A4C25C-085E-4340-85A3-A5531E510DB2}">
      <thm15:themeFamily xmlns:thm15="http://schemas.microsoft.com/office/thememl/2012/main" name="Roedl&amp;Partner Master 16zu9_scr01.potx" id="{3D7B32E2-3737-434C-A317-BAFF4B486B41}" vid="{2828D0DA-1F4A-4C5B-B400-7B667B42FDF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Masterfoliensatz</Template>
  <TotalTime>0</TotalTime>
  <Words>1503</Words>
  <Application>Microsoft Office PowerPoint</Application>
  <PresentationFormat>Breitbild</PresentationFormat>
  <Paragraphs>231</Paragraphs>
  <Slides>22</Slides>
  <Notes>9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13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43" baseType="lpstr">
      <vt:lpstr>Calibri</vt:lpstr>
      <vt:lpstr>Wingdings</vt:lpstr>
      <vt:lpstr>GT America</vt:lpstr>
      <vt:lpstr>Lucida Grande</vt:lpstr>
      <vt:lpstr>Arial</vt:lpstr>
      <vt:lpstr>Symbol</vt:lpstr>
      <vt:lpstr>GT America (Textkörper)</vt:lpstr>
      <vt:lpstr>Rödl &amp; Partner (Rödl Green)</vt:lpstr>
      <vt:lpstr>Rödl &amp; Partner (Canyon Red)</vt:lpstr>
      <vt:lpstr>Rödl &amp; Partner (Gobi Orange)</vt:lpstr>
      <vt:lpstr>Rödl &amp; Partner (Donau Blue)</vt:lpstr>
      <vt:lpstr>Rödl &amp; Partner (Dolomite Grey)</vt:lpstr>
      <vt:lpstr>Rödl &amp; Partner (Bajkal Blue)</vt:lpstr>
      <vt:lpstr>Rödl &amp; Partner (Naha Rose)</vt:lpstr>
      <vt:lpstr>Rödl &amp; Partner (Highland Green)</vt:lpstr>
      <vt:lpstr>Rödl &amp; Partner (Danakil Yellow)</vt:lpstr>
      <vt:lpstr>Rödl &amp; Partner (Schwarz Weiß)</vt:lpstr>
      <vt:lpstr>Rödl &amp; Partner (Headline in Farbe)</vt:lpstr>
      <vt:lpstr>1_Rödl &amp; Partner (Bajkal Blue)</vt:lpstr>
      <vt:lpstr>1_Rödl &amp; Partner (Gobi Orange)</vt:lpstr>
      <vt:lpstr>think-cell Folie</vt:lpstr>
      <vt:lpstr>Direktvergabe durch Gruppe von Behörden</vt:lpstr>
      <vt:lpstr>Agenda</vt:lpstr>
      <vt:lpstr>Direktvergabe durch eine Gruppe von Behörden</vt:lpstr>
      <vt:lpstr>1.1 Zuständige Behörde</vt:lpstr>
      <vt:lpstr>1.2 Interventionsbefugnis</vt:lpstr>
      <vt:lpstr>Direktvergabe durch eine Gruppe von Behörden</vt:lpstr>
      <vt:lpstr>2.1 Vergaberecht</vt:lpstr>
      <vt:lpstr>2.1 Vergaberecht</vt:lpstr>
      <vt:lpstr>2.2 Kommunalrecht</vt:lpstr>
      <vt:lpstr>Direktvergabe Durch eine Gruppe von Behörden</vt:lpstr>
      <vt:lpstr>3.1 Integrierte Personenverkehrsdienste</vt:lpstr>
      <vt:lpstr>3.1 Integrierte Personenverkehrsdienste</vt:lpstr>
      <vt:lpstr>3.2 Kontrollkriterium</vt:lpstr>
      <vt:lpstr>3.2 Kontrollkriterium</vt:lpstr>
      <vt:lpstr>3.3 Territoritätskriterium</vt:lpstr>
      <vt:lpstr>3.5 Gruppe von Behörden im SP(N)V</vt:lpstr>
      <vt:lpstr>Direktvergabe durch eine Gruppe von Behörden</vt:lpstr>
      <vt:lpstr>Besonderheiten bei Gruppe von Behörden</vt:lpstr>
      <vt:lpstr>Konkrete Direktvergaben</vt:lpstr>
      <vt:lpstr>Direktvergabe durch eine Gruppe von Behörden</vt:lpstr>
      <vt:lpstr>Newsletter Kompass Mobilität von Rödl &amp; Partner</vt:lpstr>
      <vt:lpstr> Ansprechpartner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Guidelines/ powerpoint Master</dc:title>
  <dc:creator>Microsoft Office-Anwender</dc:creator>
  <cp:lastModifiedBy>christian.baumann</cp:lastModifiedBy>
  <cp:revision>171</cp:revision>
  <cp:lastPrinted>2018-11-07T08:15:12Z</cp:lastPrinted>
  <dcterms:created xsi:type="dcterms:W3CDTF">2018-07-25T14:15:23Z</dcterms:created>
  <dcterms:modified xsi:type="dcterms:W3CDTF">2018-11-09T06:08:17Z</dcterms:modified>
</cp:coreProperties>
</file>